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5" r:id="rId4"/>
    <p:sldMasterId id="2147484113" r:id="rId5"/>
    <p:sldMasterId id="2147484125" r:id="rId6"/>
  </p:sldMasterIdLst>
  <p:notesMasterIdLst>
    <p:notesMasterId r:id="rId25"/>
  </p:notesMasterIdLst>
  <p:sldIdLst>
    <p:sldId id="297" r:id="rId7"/>
    <p:sldId id="287" r:id="rId8"/>
    <p:sldId id="296" r:id="rId9"/>
    <p:sldId id="282" r:id="rId10"/>
    <p:sldId id="288" r:id="rId11"/>
    <p:sldId id="289" r:id="rId12"/>
    <p:sldId id="294" r:id="rId13"/>
    <p:sldId id="257" r:id="rId14"/>
    <p:sldId id="293" r:id="rId15"/>
    <p:sldId id="279" r:id="rId16"/>
    <p:sldId id="280" r:id="rId17"/>
    <p:sldId id="258" r:id="rId18"/>
    <p:sldId id="259" r:id="rId19"/>
    <p:sldId id="285" r:id="rId20"/>
    <p:sldId id="290" r:id="rId21"/>
    <p:sldId id="291" r:id="rId22"/>
    <p:sldId id="292" r:id="rId23"/>
    <p:sldId id="26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iach Andrews" id="{243D8C2F-D375-454B-9521-89ADE45328F9}">
          <p14:sldIdLst>
            <p14:sldId id="297"/>
            <p14:sldId id="287"/>
            <p14:sldId id="296"/>
            <p14:sldId id="282"/>
            <p14:sldId id="288"/>
            <p14:sldId id="289"/>
          </p14:sldIdLst>
        </p14:section>
        <p14:section name="Conor Fadian" id="{D620BC42-EFC7-4E21-B0A0-D657E495E97A}">
          <p14:sldIdLst>
            <p14:sldId id="294"/>
            <p14:sldId id="257"/>
            <p14:sldId id="293"/>
            <p14:sldId id="279"/>
            <p14:sldId id="280"/>
            <p14:sldId id="258"/>
            <p14:sldId id="259"/>
            <p14:sldId id="285"/>
          </p14:sldIdLst>
        </p14:section>
        <p14:section name="Lauren Au" id="{9EF61A4B-B1DF-4F25-AF56-852CCD1AED5F}">
          <p14:sldIdLst>
            <p14:sldId id="290"/>
            <p14:sldId id="291"/>
            <p14:sldId id="292"/>
          </p14:sldIdLst>
        </p14:section>
        <p14:section name="Conclusion" id="{179A89EE-0337-4569-B77B-AB97182CF755}">
          <p14:sldIdLst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4A9CF2-EDD4-40C2-8ECF-3ADA4C6D19A6}" v="1" dt="2021-05-26T09:23:33.220"/>
    <p1510:client id="{FD0B39E5-3CBF-4B9D-A03D-2704CDA3174F}" v="21" dt="2021-05-26T12:22:36.2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or Fadian" userId="S::cfadian@badmintonireland.com::d5e2872f-5cb2-46fd-82ee-d59a5909d5c4" providerId="AD" clId="Web-{534A9CF2-EDD4-40C2-8ECF-3ADA4C6D19A6}"/>
    <pc:docChg chg="delSld modSection">
      <pc:chgData name="Conor Fadian" userId="S::cfadian@badmintonireland.com::d5e2872f-5cb2-46fd-82ee-d59a5909d5c4" providerId="AD" clId="Web-{534A9CF2-EDD4-40C2-8ECF-3ADA4C6D19A6}" dt="2021-05-26T09:23:33.220" v="0"/>
      <pc:docMkLst>
        <pc:docMk/>
      </pc:docMkLst>
      <pc:sldChg chg="del">
        <pc:chgData name="Conor Fadian" userId="S::cfadian@badmintonireland.com::d5e2872f-5cb2-46fd-82ee-d59a5909d5c4" providerId="AD" clId="Web-{534A9CF2-EDD4-40C2-8ECF-3ADA4C6D19A6}" dt="2021-05-26T09:23:33.220" v="0"/>
        <pc:sldMkLst>
          <pc:docMk/>
          <pc:sldMk cId="1095758295" sldId="295"/>
        </pc:sldMkLst>
      </pc:sldChg>
    </pc:docChg>
  </pc:docChgLst>
  <pc:docChgLst>
    <pc:chgData name="Conor Fadian" userId="S::cfadian@badmintonireland.com::d5e2872f-5cb2-46fd-82ee-d59a5909d5c4" providerId="AD" clId="Web-{FD0B39E5-3CBF-4B9D-A03D-2704CDA3174F}"/>
    <pc:docChg chg="modSld">
      <pc:chgData name="Conor Fadian" userId="S::cfadian@badmintonireland.com::d5e2872f-5cb2-46fd-82ee-d59a5909d5c4" providerId="AD" clId="Web-{FD0B39E5-3CBF-4B9D-A03D-2704CDA3174F}" dt="2021-05-26T12:22:36.026" v="15" actId="14100"/>
      <pc:docMkLst>
        <pc:docMk/>
      </pc:docMkLst>
      <pc:sldChg chg="modSp">
        <pc:chgData name="Conor Fadian" userId="S::cfadian@badmintonireland.com::d5e2872f-5cb2-46fd-82ee-d59a5909d5c4" providerId="AD" clId="Web-{FD0B39E5-3CBF-4B9D-A03D-2704CDA3174F}" dt="2021-05-26T12:22:36.026" v="15" actId="14100"/>
        <pc:sldMkLst>
          <pc:docMk/>
          <pc:sldMk cId="831431537" sldId="297"/>
        </pc:sldMkLst>
        <pc:spChg chg="mod">
          <ac:chgData name="Conor Fadian" userId="S::cfadian@badmintonireland.com::d5e2872f-5cb2-46fd-82ee-d59a5909d5c4" providerId="AD" clId="Web-{FD0B39E5-3CBF-4B9D-A03D-2704CDA3174F}" dt="2021-05-26T12:22:36.026" v="15" actId="14100"/>
          <ac:spMkLst>
            <pc:docMk/>
            <pc:sldMk cId="831431537" sldId="297"/>
            <ac:spMk id="4" creationId="{17EA27FD-0EEA-4356-9417-C5CB593392B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C67EB-8FC3-4739-BE85-B055051C711E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IE"/>
        </a:p>
      </dgm:t>
    </dgm:pt>
    <dgm:pt modelId="{D23DE55B-8226-4960-87B4-4E988F6A2022}">
      <dgm:prSet/>
      <dgm:spPr/>
      <dgm:t>
        <a:bodyPr/>
        <a:lstStyle/>
        <a:p>
          <a:r>
            <a:rPr lang="en-IE"/>
            <a:t>Appoint a Co-Vid Officer</a:t>
          </a:r>
        </a:p>
      </dgm:t>
    </dgm:pt>
    <dgm:pt modelId="{7666230C-DE83-4730-AE6D-38070501F756}" type="parTrans" cxnId="{E9CFF6CC-EB94-4340-BA34-076685C7CDEA}">
      <dgm:prSet/>
      <dgm:spPr/>
      <dgm:t>
        <a:bodyPr/>
        <a:lstStyle/>
        <a:p>
          <a:endParaRPr lang="en-IE"/>
        </a:p>
      </dgm:t>
    </dgm:pt>
    <dgm:pt modelId="{BFBAC186-EF42-484A-A57B-8543DB977EAA}" type="sibTrans" cxnId="{E9CFF6CC-EB94-4340-BA34-076685C7CDEA}">
      <dgm:prSet/>
      <dgm:spPr/>
      <dgm:t>
        <a:bodyPr/>
        <a:lstStyle/>
        <a:p>
          <a:endParaRPr lang="en-IE"/>
        </a:p>
      </dgm:t>
    </dgm:pt>
    <dgm:pt modelId="{91372F58-B4B9-4D37-9F52-B8942A464024}">
      <dgm:prSet/>
      <dgm:spPr/>
      <dgm:t>
        <a:bodyPr/>
        <a:lstStyle/>
        <a:p>
          <a:r>
            <a:rPr lang="en-IE"/>
            <a:t>Complete BI Risk Assessment</a:t>
          </a:r>
        </a:p>
      </dgm:t>
    </dgm:pt>
    <dgm:pt modelId="{C32B5294-ACE3-47E6-B2D5-01BC569C2A6D}" type="parTrans" cxnId="{111F3760-E68A-41A9-8A05-F382ED1D9336}">
      <dgm:prSet/>
      <dgm:spPr/>
      <dgm:t>
        <a:bodyPr/>
        <a:lstStyle/>
        <a:p>
          <a:endParaRPr lang="en-IE"/>
        </a:p>
      </dgm:t>
    </dgm:pt>
    <dgm:pt modelId="{AE024B9B-9CB3-4648-AB16-BD9CF0AFD865}" type="sibTrans" cxnId="{111F3760-E68A-41A9-8A05-F382ED1D9336}">
      <dgm:prSet/>
      <dgm:spPr/>
      <dgm:t>
        <a:bodyPr/>
        <a:lstStyle/>
        <a:p>
          <a:endParaRPr lang="en-IE"/>
        </a:p>
      </dgm:t>
    </dgm:pt>
    <dgm:pt modelId="{06E59FBE-1504-4A23-A66B-7C566A09B18E}">
      <dgm:prSet/>
      <dgm:spPr/>
      <dgm:t>
        <a:bodyPr/>
        <a:lstStyle/>
        <a:p>
          <a:r>
            <a:rPr lang="en-IE"/>
            <a:t>Contact Venue</a:t>
          </a:r>
        </a:p>
      </dgm:t>
    </dgm:pt>
    <dgm:pt modelId="{CFE822E0-F501-48FA-BC7D-D201FDCA2F0E}" type="parTrans" cxnId="{97D82BEB-1ED0-4BBC-A7CB-2F222AF0F58A}">
      <dgm:prSet/>
      <dgm:spPr/>
      <dgm:t>
        <a:bodyPr/>
        <a:lstStyle/>
        <a:p>
          <a:endParaRPr lang="en-IE"/>
        </a:p>
      </dgm:t>
    </dgm:pt>
    <dgm:pt modelId="{FDA3D9F0-6D10-4AF9-B449-BECCA6208F5D}" type="sibTrans" cxnId="{97D82BEB-1ED0-4BBC-A7CB-2F222AF0F58A}">
      <dgm:prSet/>
      <dgm:spPr/>
      <dgm:t>
        <a:bodyPr/>
        <a:lstStyle/>
        <a:p>
          <a:endParaRPr lang="en-IE"/>
        </a:p>
      </dgm:t>
    </dgm:pt>
    <dgm:pt modelId="{D528885D-D7EF-423D-AB3A-643CF63FE438}">
      <dgm:prSet/>
      <dgm:spPr/>
      <dgm:t>
        <a:bodyPr/>
        <a:lstStyle/>
        <a:p>
          <a:pPr rtl="0"/>
          <a:r>
            <a:rPr lang="en-IE"/>
            <a:t>Ensure Compliance With Protocols Before Reopening</a:t>
          </a:r>
          <a:r>
            <a:rPr lang="en-IE">
              <a:latin typeface="Calibri Light" panose="020F0302020204030204"/>
            </a:rPr>
            <a:t> </a:t>
          </a:r>
          <a:endParaRPr lang="en-IE"/>
        </a:p>
      </dgm:t>
    </dgm:pt>
    <dgm:pt modelId="{78C80DAD-B6FE-4C06-B3A6-0F42AF70592B}" type="parTrans" cxnId="{59584CBF-C5FB-4445-B835-17CBD8CA285E}">
      <dgm:prSet/>
      <dgm:spPr/>
      <dgm:t>
        <a:bodyPr/>
        <a:lstStyle/>
        <a:p>
          <a:endParaRPr lang="en-IE"/>
        </a:p>
      </dgm:t>
    </dgm:pt>
    <dgm:pt modelId="{4393120B-7EEC-4335-8D98-3CA21C8B5AF9}" type="sibTrans" cxnId="{59584CBF-C5FB-4445-B835-17CBD8CA285E}">
      <dgm:prSet/>
      <dgm:spPr/>
      <dgm:t>
        <a:bodyPr/>
        <a:lstStyle/>
        <a:p>
          <a:endParaRPr lang="en-IE"/>
        </a:p>
      </dgm:t>
    </dgm:pt>
    <dgm:pt modelId="{4B8CC748-B9CB-493E-86F7-7A62C2AC1BFF}">
      <dgm:prSet/>
      <dgm:spPr/>
      <dgm:t>
        <a:bodyPr/>
        <a:lstStyle/>
        <a:p>
          <a:r>
            <a:rPr lang="en-IE"/>
            <a:t>Gather Contact Information For All Members</a:t>
          </a:r>
        </a:p>
      </dgm:t>
    </dgm:pt>
    <dgm:pt modelId="{D4AE3881-12F8-4326-AFA5-6B5A0BFF4D59}" type="parTrans" cxnId="{D1C740A3-0A96-442C-9C3E-858548629BBD}">
      <dgm:prSet/>
      <dgm:spPr/>
      <dgm:t>
        <a:bodyPr/>
        <a:lstStyle/>
        <a:p>
          <a:endParaRPr lang="en-IE"/>
        </a:p>
      </dgm:t>
    </dgm:pt>
    <dgm:pt modelId="{1238E21A-528D-47F7-A053-525F99C46E57}" type="sibTrans" cxnId="{D1C740A3-0A96-442C-9C3E-858548629BBD}">
      <dgm:prSet/>
      <dgm:spPr/>
      <dgm:t>
        <a:bodyPr/>
        <a:lstStyle/>
        <a:p>
          <a:endParaRPr lang="en-IE"/>
        </a:p>
      </dgm:t>
    </dgm:pt>
    <dgm:pt modelId="{EBD0ADEC-BE74-408A-A6E5-E14D6AC54805}">
      <dgm:prSet/>
      <dgm:spPr/>
      <dgm:t>
        <a:bodyPr/>
        <a:lstStyle/>
        <a:p>
          <a:r>
            <a:rPr lang="en-IE"/>
            <a:t>Club Night Scheduling/Records</a:t>
          </a:r>
        </a:p>
      </dgm:t>
    </dgm:pt>
    <dgm:pt modelId="{D4C7CFB4-0EA8-4AFE-ACDB-4372414CFC4D}" type="parTrans" cxnId="{64F2F59A-042F-4137-9184-E4607A482F88}">
      <dgm:prSet/>
      <dgm:spPr/>
      <dgm:t>
        <a:bodyPr/>
        <a:lstStyle/>
        <a:p>
          <a:endParaRPr lang="en-IE"/>
        </a:p>
      </dgm:t>
    </dgm:pt>
    <dgm:pt modelId="{6D675BF7-D499-4DE5-8574-62CAB657AB74}" type="sibTrans" cxnId="{64F2F59A-042F-4137-9184-E4607A482F88}">
      <dgm:prSet/>
      <dgm:spPr/>
      <dgm:t>
        <a:bodyPr/>
        <a:lstStyle/>
        <a:p>
          <a:endParaRPr lang="en-IE"/>
        </a:p>
      </dgm:t>
    </dgm:pt>
    <dgm:pt modelId="{CA491572-FEF8-45E0-BD88-8C81CDDB5899}">
      <dgm:prSet/>
      <dgm:spPr/>
      <dgm:t>
        <a:bodyPr/>
        <a:lstStyle/>
        <a:p>
          <a:r>
            <a:rPr lang="en-IE"/>
            <a:t>Cleaning and Sanitising</a:t>
          </a:r>
        </a:p>
      </dgm:t>
    </dgm:pt>
    <dgm:pt modelId="{7011ABEF-418E-4F7E-A01E-704B52A95CE4}" type="parTrans" cxnId="{5DD679AA-D973-4339-BCEF-E22B0CB72055}">
      <dgm:prSet/>
      <dgm:spPr/>
      <dgm:t>
        <a:bodyPr/>
        <a:lstStyle/>
        <a:p>
          <a:endParaRPr lang="en-IE"/>
        </a:p>
      </dgm:t>
    </dgm:pt>
    <dgm:pt modelId="{DD09876D-B112-4922-A819-62BFAF172C5F}" type="sibTrans" cxnId="{5DD679AA-D973-4339-BCEF-E22B0CB72055}">
      <dgm:prSet/>
      <dgm:spPr/>
      <dgm:t>
        <a:bodyPr/>
        <a:lstStyle/>
        <a:p>
          <a:endParaRPr lang="en-IE"/>
        </a:p>
      </dgm:t>
    </dgm:pt>
    <dgm:pt modelId="{016F5D9F-DC09-442E-8B9C-82DB9C6368FE}">
      <dgm:prSet/>
      <dgm:spPr/>
      <dgm:t>
        <a:bodyPr/>
        <a:lstStyle/>
        <a:p>
          <a:r>
            <a:rPr lang="en-IE"/>
            <a:t>One Parent Per Juvenile</a:t>
          </a:r>
        </a:p>
      </dgm:t>
    </dgm:pt>
    <dgm:pt modelId="{EE1A4FA3-1F0B-401E-99BC-AC623D8BE126}" type="parTrans" cxnId="{476D8172-61E4-437D-B652-C86E4952AC69}">
      <dgm:prSet/>
      <dgm:spPr/>
      <dgm:t>
        <a:bodyPr/>
        <a:lstStyle/>
        <a:p>
          <a:endParaRPr lang="en-IE"/>
        </a:p>
      </dgm:t>
    </dgm:pt>
    <dgm:pt modelId="{41C7E121-AE03-4C0A-AC89-FA79B3DE45B6}" type="sibTrans" cxnId="{476D8172-61E4-437D-B652-C86E4952AC69}">
      <dgm:prSet/>
      <dgm:spPr/>
      <dgm:t>
        <a:bodyPr/>
        <a:lstStyle/>
        <a:p>
          <a:endParaRPr lang="en-IE"/>
        </a:p>
      </dgm:t>
    </dgm:pt>
    <dgm:pt modelId="{20E16D17-9620-4E7C-8793-8B5604825540}">
      <dgm:prSet/>
      <dgm:spPr/>
      <dgm:t>
        <a:bodyPr/>
        <a:lstStyle/>
        <a:p>
          <a:r>
            <a:rPr lang="en-IE"/>
            <a:t>Responsible For Enforcing Guidelines With Members</a:t>
          </a:r>
        </a:p>
      </dgm:t>
    </dgm:pt>
    <dgm:pt modelId="{CC980BA1-A710-4BB1-9A4A-F0A187FD1944}" type="parTrans" cxnId="{B5C56262-2606-4A4C-9007-B6A992B566A5}">
      <dgm:prSet/>
      <dgm:spPr/>
      <dgm:t>
        <a:bodyPr/>
        <a:lstStyle/>
        <a:p>
          <a:endParaRPr lang="en-IE"/>
        </a:p>
      </dgm:t>
    </dgm:pt>
    <dgm:pt modelId="{15FA58B0-35BE-4740-A807-0BEAD4224A65}" type="sibTrans" cxnId="{B5C56262-2606-4A4C-9007-B6A992B566A5}">
      <dgm:prSet/>
      <dgm:spPr/>
      <dgm:t>
        <a:bodyPr/>
        <a:lstStyle/>
        <a:p>
          <a:endParaRPr lang="en-IE"/>
        </a:p>
      </dgm:t>
    </dgm:pt>
    <dgm:pt modelId="{EC853B2C-0121-4FD7-A312-D97D0C5721F9}">
      <dgm:prSet phldr="0"/>
      <dgm:spPr/>
      <dgm:t>
        <a:bodyPr/>
        <a:lstStyle/>
        <a:p>
          <a:pPr rtl="0"/>
          <a:r>
            <a:rPr lang="en-IE" b="0">
              <a:latin typeface="+mn-lt"/>
            </a:rPr>
            <a:t>Face Coverings/Masks When Not Playing</a:t>
          </a:r>
        </a:p>
      </dgm:t>
    </dgm:pt>
    <dgm:pt modelId="{0ED86227-2333-4F81-A2D6-90B66B9636BE}" type="parTrans" cxnId="{6AAEB073-A0D5-414A-A47A-04BA97ECB63E}">
      <dgm:prSet/>
      <dgm:spPr/>
      <dgm:t>
        <a:bodyPr/>
        <a:lstStyle/>
        <a:p>
          <a:endParaRPr lang="en-IE"/>
        </a:p>
      </dgm:t>
    </dgm:pt>
    <dgm:pt modelId="{501B0A42-54BD-4FF1-8D13-DE3F822025B2}" type="sibTrans" cxnId="{6AAEB073-A0D5-414A-A47A-04BA97ECB63E}">
      <dgm:prSet/>
      <dgm:spPr/>
      <dgm:t>
        <a:bodyPr/>
        <a:lstStyle/>
        <a:p>
          <a:endParaRPr lang="en-IE"/>
        </a:p>
      </dgm:t>
    </dgm:pt>
    <dgm:pt modelId="{B4E386CF-4F13-45A6-8938-F9366A5F619B}">
      <dgm:prSet phldr="0"/>
      <dgm:spPr/>
      <dgm:t>
        <a:bodyPr/>
        <a:lstStyle/>
        <a:p>
          <a:pPr rtl="0"/>
          <a:r>
            <a:rPr lang="en-GB" b="1"/>
            <a:t>Normal Play can resume ( Singles &amp; Doubles) – ‘Pods of 8’</a:t>
          </a:r>
          <a:endParaRPr lang="en-IE" b="1"/>
        </a:p>
      </dgm:t>
    </dgm:pt>
    <dgm:pt modelId="{9C4EA854-F967-4534-8461-C10A5C9D30E4}" type="parTrans" cxnId="{05FE1B59-597C-48A5-970B-05DAE70DE3D4}">
      <dgm:prSet/>
      <dgm:spPr/>
    </dgm:pt>
    <dgm:pt modelId="{D51ED383-854D-4C33-A2DD-22D8B760B456}" type="sibTrans" cxnId="{05FE1B59-597C-48A5-970B-05DAE70DE3D4}">
      <dgm:prSet/>
      <dgm:spPr/>
    </dgm:pt>
    <dgm:pt modelId="{C175A50F-EB08-41E8-9975-81CD7093E2E2}" type="pres">
      <dgm:prSet presAssocID="{969C67EB-8FC3-4739-BE85-B055051C711E}" presName="linear" presStyleCnt="0">
        <dgm:presLayoutVars>
          <dgm:animLvl val="lvl"/>
          <dgm:resizeHandles val="exact"/>
        </dgm:presLayoutVars>
      </dgm:prSet>
      <dgm:spPr/>
    </dgm:pt>
    <dgm:pt modelId="{F9D30A0A-B293-40A7-8F29-50522AABBF8E}" type="pres">
      <dgm:prSet presAssocID="{D23DE55B-8226-4960-87B4-4E988F6A2022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50C701C3-1DC8-46F2-8EE5-79179E5B90FB}" type="pres">
      <dgm:prSet presAssocID="{BFBAC186-EF42-484A-A57B-8543DB977EAA}" presName="spacer" presStyleCnt="0"/>
      <dgm:spPr/>
    </dgm:pt>
    <dgm:pt modelId="{DE410501-C2C0-4946-9E86-30308EFE31A5}" type="pres">
      <dgm:prSet presAssocID="{91372F58-B4B9-4D37-9F52-B8942A464024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3944E826-6FE0-4127-A6A6-41EA9BF271C8}" type="pres">
      <dgm:prSet presAssocID="{AE024B9B-9CB3-4648-AB16-BD9CF0AFD865}" presName="spacer" presStyleCnt="0"/>
      <dgm:spPr/>
    </dgm:pt>
    <dgm:pt modelId="{3BF30F6B-4F81-486B-8D37-C8BB9D21B844}" type="pres">
      <dgm:prSet presAssocID="{06E59FBE-1504-4A23-A66B-7C566A09B18E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3970580A-B02D-41DA-BDBD-CC139499FC1A}" type="pres">
      <dgm:prSet presAssocID="{FDA3D9F0-6D10-4AF9-B449-BECCA6208F5D}" presName="spacer" presStyleCnt="0"/>
      <dgm:spPr/>
    </dgm:pt>
    <dgm:pt modelId="{B2BFA9C0-1D0F-46A8-83EE-56F98F525080}" type="pres">
      <dgm:prSet presAssocID="{D528885D-D7EF-423D-AB3A-643CF63FE438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67625F7C-0FC2-4890-84C7-141FB8B0055A}" type="pres">
      <dgm:prSet presAssocID="{4393120B-7EEC-4335-8D98-3CA21C8B5AF9}" presName="spacer" presStyleCnt="0"/>
      <dgm:spPr/>
    </dgm:pt>
    <dgm:pt modelId="{2DBE7AC8-036B-4DFE-B94E-3979E5FB304B}" type="pres">
      <dgm:prSet presAssocID="{4B8CC748-B9CB-493E-86F7-7A62C2AC1BFF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DA165E43-8426-4C27-990B-30CA71293FDC}" type="pres">
      <dgm:prSet presAssocID="{1238E21A-528D-47F7-A053-525F99C46E57}" presName="spacer" presStyleCnt="0"/>
      <dgm:spPr/>
    </dgm:pt>
    <dgm:pt modelId="{1FFA6D73-6656-4340-A521-E4F33C422090}" type="pres">
      <dgm:prSet presAssocID="{EBD0ADEC-BE74-408A-A6E5-E14D6AC54805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1EA0708C-B29C-4F5C-B894-6FD8B483399D}" type="pres">
      <dgm:prSet presAssocID="{6D675BF7-D499-4DE5-8574-62CAB657AB74}" presName="spacer" presStyleCnt="0"/>
      <dgm:spPr/>
    </dgm:pt>
    <dgm:pt modelId="{14CED9E4-3BC8-4CFF-9C31-0E3B8772EAD4}" type="pres">
      <dgm:prSet presAssocID="{CA491572-FEF8-45E0-BD88-8C81CDDB5899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DD3985D0-C761-446B-8D67-191583AFC7D1}" type="pres">
      <dgm:prSet presAssocID="{DD09876D-B112-4922-A819-62BFAF172C5F}" presName="spacer" presStyleCnt="0"/>
      <dgm:spPr/>
    </dgm:pt>
    <dgm:pt modelId="{33340C17-C920-46A9-B10F-B5C1F5C50A37}" type="pres">
      <dgm:prSet presAssocID="{B4E386CF-4F13-45A6-8938-F9366A5F619B}" presName="parentText" presStyleLbl="node1" presStyleIdx="7" presStyleCnt="11">
        <dgm:presLayoutVars>
          <dgm:chMax val="0"/>
          <dgm:bulletEnabled val="1"/>
        </dgm:presLayoutVars>
      </dgm:prSet>
      <dgm:spPr>
        <a:solidFill>
          <a:srgbClr val="FFFF00"/>
        </a:solidFill>
      </dgm:spPr>
    </dgm:pt>
    <dgm:pt modelId="{383E89AF-3A9D-4918-9E1B-9C9E60452FCE}" type="pres">
      <dgm:prSet presAssocID="{D51ED383-854D-4C33-A2DD-22D8B760B456}" presName="spacer" presStyleCnt="0"/>
      <dgm:spPr/>
    </dgm:pt>
    <dgm:pt modelId="{542C7D5C-62C9-40CB-9D6F-B49FFECD3B7F}" type="pres">
      <dgm:prSet presAssocID="{EC853B2C-0121-4FD7-A312-D97D0C5721F9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5D51EE80-1760-49C4-B2FF-E746F3437ECF}" type="pres">
      <dgm:prSet presAssocID="{501B0A42-54BD-4FF1-8D13-DE3F822025B2}" presName="spacer" presStyleCnt="0"/>
      <dgm:spPr/>
    </dgm:pt>
    <dgm:pt modelId="{E919B12D-8056-4EE5-9A96-EBB115B9D12F}" type="pres">
      <dgm:prSet presAssocID="{016F5D9F-DC09-442E-8B9C-82DB9C6368FE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0DB7E935-139E-4104-9FCB-49743665E0F1}" type="pres">
      <dgm:prSet presAssocID="{41C7E121-AE03-4C0A-AC89-FA79B3DE45B6}" presName="spacer" presStyleCnt="0"/>
      <dgm:spPr/>
    </dgm:pt>
    <dgm:pt modelId="{33BE6F74-F557-4B05-8FD1-B13CD01F6676}" type="pres">
      <dgm:prSet presAssocID="{20E16D17-9620-4E7C-8793-8B5604825540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67960B09-6B57-4814-BB14-D2459B8A70A2}" type="presOf" srcId="{4B8CC748-B9CB-493E-86F7-7A62C2AC1BFF}" destId="{2DBE7AC8-036B-4DFE-B94E-3979E5FB304B}" srcOrd="0" destOrd="0" presId="urn:microsoft.com/office/officeart/2005/8/layout/vList2"/>
    <dgm:cxn modelId="{317C4526-8C16-477E-8A5C-B0E631633487}" type="presOf" srcId="{016F5D9F-DC09-442E-8B9C-82DB9C6368FE}" destId="{E919B12D-8056-4EE5-9A96-EBB115B9D12F}" srcOrd="0" destOrd="0" presId="urn:microsoft.com/office/officeart/2005/8/layout/vList2"/>
    <dgm:cxn modelId="{68AF4F33-CBE5-4767-8549-47C4202EBA60}" type="presOf" srcId="{969C67EB-8FC3-4739-BE85-B055051C711E}" destId="{C175A50F-EB08-41E8-9975-81CD7093E2E2}" srcOrd="0" destOrd="0" presId="urn:microsoft.com/office/officeart/2005/8/layout/vList2"/>
    <dgm:cxn modelId="{111F3760-E68A-41A9-8A05-F382ED1D9336}" srcId="{969C67EB-8FC3-4739-BE85-B055051C711E}" destId="{91372F58-B4B9-4D37-9F52-B8942A464024}" srcOrd="1" destOrd="0" parTransId="{C32B5294-ACE3-47E6-B2D5-01BC569C2A6D}" sibTransId="{AE024B9B-9CB3-4648-AB16-BD9CF0AFD865}"/>
    <dgm:cxn modelId="{B5C56262-2606-4A4C-9007-B6A992B566A5}" srcId="{969C67EB-8FC3-4739-BE85-B055051C711E}" destId="{20E16D17-9620-4E7C-8793-8B5604825540}" srcOrd="10" destOrd="0" parTransId="{CC980BA1-A710-4BB1-9A4A-F0A187FD1944}" sibTransId="{15FA58B0-35BE-4740-A807-0BEAD4224A65}"/>
    <dgm:cxn modelId="{7364716B-EC66-49E7-BC9E-932FCBC7DAAF}" type="presOf" srcId="{D23DE55B-8226-4960-87B4-4E988F6A2022}" destId="{F9D30A0A-B293-40A7-8F29-50522AABBF8E}" srcOrd="0" destOrd="0" presId="urn:microsoft.com/office/officeart/2005/8/layout/vList2"/>
    <dgm:cxn modelId="{5376A871-8435-4B5A-97D9-BAE8ECA9F930}" type="presOf" srcId="{EC853B2C-0121-4FD7-A312-D97D0C5721F9}" destId="{542C7D5C-62C9-40CB-9D6F-B49FFECD3B7F}" srcOrd="0" destOrd="0" presId="urn:microsoft.com/office/officeart/2005/8/layout/vList2"/>
    <dgm:cxn modelId="{476D8172-61E4-437D-B652-C86E4952AC69}" srcId="{969C67EB-8FC3-4739-BE85-B055051C711E}" destId="{016F5D9F-DC09-442E-8B9C-82DB9C6368FE}" srcOrd="9" destOrd="0" parTransId="{EE1A4FA3-1F0B-401E-99BC-AC623D8BE126}" sibTransId="{41C7E121-AE03-4C0A-AC89-FA79B3DE45B6}"/>
    <dgm:cxn modelId="{854BD572-2051-4D31-8593-D1F9B0940F44}" type="presOf" srcId="{06E59FBE-1504-4A23-A66B-7C566A09B18E}" destId="{3BF30F6B-4F81-486B-8D37-C8BB9D21B844}" srcOrd="0" destOrd="0" presId="urn:microsoft.com/office/officeart/2005/8/layout/vList2"/>
    <dgm:cxn modelId="{0A141B53-C122-44CD-8815-671F0C22C2AC}" type="presOf" srcId="{CA491572-FEF8-45E0-BD88-8C81CDDB5899}" destId="{14CED9E4-3BC8-4CFF-9C31-0E3B8772EAD4}" srcOrd="0" destOrd="0" presId="urn:microsoft.com/office/officeart/2005/8/layout/vList2"/>
    <dgm:cxn modelId="{6AAEB073-A0D5-414A-A47A-04BA97ECB63E}" srcId="{969C67EB-8FC3-4739-BE85-B055051C711E}" destId="{EC853B2C-0121-4FD7-A312-D97D0C5721F9}" srcOrd="8" destOrd="0" parTransId="{0ED86227-2333-4F81-A2D6-90B66B9636BE}" sibTransId="{501B0A42-54BD-4FF1-8D13-DE3F822025B2}"/>
    <dgm:cxn modelId="{05FE1B59-597C-48A5-970B-05DAE70DE3D4}" srcId="{969C67EB-8FC3-4739-BE85-B055051C711E}" destId="{B4E386CF-4F13-45A6-8938-F9366A5F619B}" srcOrd="7" destOrd="0" parTransId="{9C4EA854-F967-4534-8461-C10A5C9D30E4}" sibTransId="{D51ED383-854D-4C33-A2DD-22D8B760B456}"/>
    <dgm:cxn modelId="{B8682185-7072-4D03-A7B3-30E430DE0B14}" type="presOf" srcId="{B4E386CF-4F13-45A6-8938-F9366A5F619B}" destId="{33340C17-C920-46A9-B10F-B5C1F5C50A37}" srcOrd="0" destOrd="0" presId="urn:microsoft.com/office/officeart/2005/8/layout/vList2"/>
    <dgm:cxn modelId="{E945C392-F6FD-4BAD-870B-176EAA184AEC}" type="presOf" srcId="{20E16D17-9620-4E7C-8793-8B5604825540}" destId="{33BE6F74-F557-4B05-8FD1-B13CD01F6676}" srcOrd="0" destOrd="0" presId="urn:microsoft.com/office/officeart/2005/8/layout/vList2"/>
    <dgm:cxn modelId="{64F2F59A-042F-4137-9184-E4607A482F88}" srcId="{969C67EB-8FC3-4739-BE85-B055051C711E}" destId="{EBD0ADEC-BE74-408A-A6E5-E14D6AC54805}" srcOrd="5" destOrd="0" parTransId="{D4C7CFB4-0EA8-4AFE-ACDB-4372414CFC4D}" sibTransId="{6D675BF7-D499-4DE5-8574-62CAB657AB74}"/>
    <dgm:cxn modelId="{D1C740A3-0A96-442C-9C3E-858548629BBD}" srcId="{969C67EB-8FC3-4739-BE85-B055051C711E}" destId="{4B8CC748-B9CB-493E-86F7-7A62C2AC1BFF}" srcOrd="4" destOrd="0" parTransId="{D4AE3881-12F8-4326-AFA5-6B5A0BFF4D59}" sibTransId="{1238E21A-528D-47F7-A053-525F99C46E57}"/>
    <dgm:cxn modelId="{5DD679AA-D973-4339-BCEF-E22B0CB72055}" srcId="{969C67EB-8FC3-4739-BE85-B055051C711E}" destId="{CA491572-FEF8-45E0-BD88-8C81CDDB5899}" srcOrd="6" destOrd="0" parTransId="{7011ABEF-418E-4F7E-A01E-704B52A95CE4}" sibTransId="{DD09876D-B112-4922-A819-62BFAF172C5F}"/>
    <dgm:cxn modelId="{59584CBF-C5FB-4445-B835-17CBD8CA285E}" srcId="{969C67EB-8FC3-4739-BE85-B055051C711E}" destId="{D528885D-D7EF-423D-AB3A-643CF63FE438}" srcOrd="3" destOrd="0" parTransId="{78C80DAD-B6FE-4C06-B3A6-0F42AF70592B}" sibTransId="{4393120B-7EEC-4335-8D98-3CA21C8B5AF9}"/>
    <dgm:cxn modelId="{E9CFF6CC-EB94-4340-BA34-076685C7CDEA}" srcId="{969C67EB-8FC3-4739-BE85-B055051C711E}" destId="{D23DE55B-8226-4960-87B4-4E988F6A2022}" srcOrd="0" destOrd="0" parTransId="{7666230C-DE83-4730-AE6D-38070501F756}" sibTransId="{BFBAC186-EF42-484A-A57B-8543DB977EAA}"/>
    <dgm:cxn modelId="{2764BFD4-8AB9-4368-A540-54FDA5ACFB51}" type="presOf" srcId="{91372F58-B4B9-4D37-9F52-B8942A464024}" destId="{DE410501-C2C0-4946-9E86-30308EFE31A5}" srcOrd="0" destOrd="0" presId="urn:microsoft.com/office/officeart/2005/8/layout/vList2"/>
    <dgm:cxn modelId="{94D77DDF-B654-4770-AA5B-2B1E7090E498}" type="presOf" srcId="{EBD0ADEC-BE74-408A-A6E5-E14D6AC54805}" destId="{1FFA6D73-6656-4340-A521-E4F33C422090}" srcOrd="0" destOrd="0" presId="urn:microsoft.com/office/officeart/2005/8/layout/vList2"/>
    <dgm:cxn modelId="{97D82BEB-1ED0-4BBC-A7CB-2F222AF0F58A}" srcId="{969C67EB-8FC3-4739-BE85-B055051C711E}" destId="{06E59FBE-1504-4A23-A66B-7C566A09B18E}" srcOrd="2" destOrd="0" parTransId="{CFE822E0-F501-48FA-BC7D-D201FDCA2F0E}" sibTransId="{FDA3D9F0-6D10-4AF9-B449-BECCA6208F5D}"/>
    <dgm:cxn modelId="{A47F1BFE-C672-4671-98A0-A3B795704432}" type="presOf" srcId="{D528885D-D7EF-423D-AB3A-643CF63FE438}" destId="{B2BFA9C0-1D0F-46A8-83EE-56F98F525080}" srcOrd="0" destOrd="0" presId="urn:microsoft.com/office/officeart/2005/8/layout/vList2"/>
    <dgm:cxn modelId="{F49E2520-1BC1-43F4-A815-66F543932F40}" type="presParOf" srcId="{C175A50F-EB08-41E8-9975-81CD7093E2E2}" destId="{F9D30A0A-B293-40A7-8F29-50522AABBF8E}" srcOrd="0" destOrd="0" presId="urn:microsoft.com/office/officeart/2005/8/layout/vList2"/>
    <dgm:cxn modelId="{DE1D678B-9924-4D7A-8E6C-053F7C17C028}" type="presParOf" srcId="{C175A50F-EB08-41E8-9975-81CD7093E2E2}" destId="{50C701C3-1DC8-46F2-8EE5-79179E5B90FB}" srcOrd="1" destOrd="0" presId="urn:microsoft.com/office/officeart/2005/8/layout/vList2"/>
    <dgm:cxn modelId="{A78BD078-916D-479B-B6B7-0207F70A9321}" type="presParOf" srcId="{C175A50F-EB08-41E8-9975-81CD7093E2E2}" destId="{DE410501-C2C0-4946-9E86-30308EFE31A5}" srcOrd="2" destOrd="0" presId="urn:microsoft.com/office/officeart/2005/8/layout/vList2"/>
    <dgm:cxn modelId="{C11BBADA-9D66-404D-801E-5A262C7519AB}" type="presParOf" srcId="{C175A50F-EB08-41E8-9975-81CD7093E2E2}" destId="{3944E826-6FE0-4127-A6A6-41EA9BF271C8}" srcOrd="3" destOrd="0" presId="urn:microsoft.com/office/officeart/2005/8/layout/vList2"/>
    <dgm:cxn modelId="{3A547FF0-4FBA-4ADF-9E6B-735F5ABE5CC2}" type="presParOf" srcId="{C175A50F-EB08-41E8-9975-81CD7093E2E2}" destId="{3BF30F6B-4F81-486B-8D37-C8BB9D21B844}" srcOrd="4" destOrd="0" presId="urn:microsoft.com/office/officeart/2005/8/layout/vList2"/>
    <dgm:cxn modelId="{B5315F2A-DA28-4E2C-8536-2330AE85B909}" type="presParOf" srcId="{C175A50F-EB08-41E8-9975-81CD7093E2E2}" destId="{3970580A-B02D-41DA-BDBD-CC139499FC1A}" srcOrd="5" destOrd="0" presId="urn:microsoft.com/office/officeart/2005/8/layout/vList2"/>
    <dgm:cxn modelId="{55BA6244-A028-4280-A562-CB743997BDBB}" type="presParOf" srcId="{C175A50F-EB08-41E8-9975-81CD7093E2E2}" destId="{B2BFA9C0-1D0F-46A8-83EE-56F98F525080}" srcOrd="6" destOrd="0" presId="urn:microsoft.com/office/officeart/2005/8/layout/vList2"/>
    <dgm:cxn modelId="{B51F4B6E-70CB-4004-BDED-FD61DF55400B}" type="presParOf" srcId="{C175A50F-EB08-41E8-9975-81CD7093E2E2}" destId="{67625F7C-0FC2-4890-84C7-141FB8B0055A}" srcOrd="7" destOrd="0" presId="urn:microsoft.com/office/officeart/2005/8/layout/vList2"/>
    <dgm:cxn modelId="{F92104ED-B5DA-4806-BBE1-8C3CE6A100D1}" type="presParOf" srcId="{C175A50F-EB08-41E8-9975-81CD7093E2E2}" destId="{2DBE7AC8-036B-4DFE-B94E-3979E5FB304B}" srcOrd="8" destOrd="0" presId="urn:microsoft.com/office/officeart/2005/8/layout/vList2"/>
    <dgm:cxn modelId="{E780294C-E2A5-412E-A907-8B4146F3BF81}" type="presParOf" srcId="{C175A50F-EB08-41E8-9975-81CD7093E2E2}" destId="{DA165E43-8426-4C27-990B-30CA71293FDC}" srcOrd="9" destOrd="0" presId="urn:microsoft.com/office/officeart/2005/8/layout/vList2"/>
    <dgm:cxn modelId="{48725011-B7B3-4929-912C-2676F67974E5}" type="presParOf" srcId="{C175A50F-EB08-41E8-9975-81CD7093E2E2}" destId="{1FFA6D73-6656-4340-A521-E4F33C422090}" srcOrd="10" destOrd="0" presId="urn:microsoft.com/office/officeart/2005/8/layout/vList2"/>
    <dgm:cxn modelId="{4CDAFA1D-1B50-434A-9AA4-98DF4DC52BB0}" type="presParOf" srcId="{C175A50F-EB08-41E8-9975-81CD7093E2E2}" destId="{1EA0708C-B29C-4F5C-B894-6FD8B483399D}" srcOrd="11" destOrd="0" presId="urn:microsoft.com/office/officeart/2005/8/layout/vList2"/>
    <dgm:cxn modelId="{C996C7FA-0214-4CDE-B405-7AB9ABAC019D}" type="presParOf" srcId="{C175A50F-EB08-41E8-9975-81CD7093E2E2}" destId="{14CED9E4-3BC8-4CFF-9C31-0E3B8772EAD4}" srcOrd="12" destOrd="0" presId="urn:microsoft.com/office/officeart/2005/8/layout/vList2"/>
    <dgm:cxn modelId="{5D7CD363-74AB-4554-B07D-AF2D2ACFEFA0}" type="presParOf" srcId="{C175A50F-EB08-41E8-9975-81CD7093E2E2}" destId="{DD3985D0-C761-446B-8D67-191583AFC7D1}" srcOrd="13" destOrd="0" presId="urn:microsoft.com/office/officeart/2005/8/layout/vList2"/>
    <dgm:cxn modelId="{2A116BC0-790A-4790-B304-2CBB6E91042A}" type="presParOf" srcId="{C175A50F-EB08-41E8-9975-81CD7093E2E2}" destId="{33340C17-C920-46A9-B10F-B5C1F5C50A37}" srcOrd="14" destOrd="0" presId="urn:microsoft.com/office/officeart/2005/8/layout/vList2"/>
    <dgm:cxn modelId="{9A1C5908-331A-4FD2-A7AE-2BE7EE79919A}" type="presParOf" srcId="{C175A50F-EB08-41E8-9975-81CD7093E2E2}" destId="{383E89AF-3A9D-4918-9E1B-9C9E60452FCE}" srcOrd="15" destOrd="0" presId="urn:microsoft.com/office/officeart/2005/8/layout/vList2"/>
    <dgm:cxn modelId="{B5382B8B-09CB-48B6-8578-7EB53BBE527C}" type="presParOf" srcId="{C175A50F-EB08-41E8-9975-81CD7093E2E2}" destId="{542C7D5C-62C9-40CB-9D6F-B49FFECD3B7F}" srcOrd="16" destOrd="0" presId="urn:microsoft.com/office/officeart/2005/8/layout/vList2"/>
    <dgm:cxn modelId="{D04E938F-492A-4FCC-A4E7-957F5F0718AD}" type="presParOf" srcId="{C175A50F-EB08-41E8-9975-81CD7093E2E2}" destId="{5D51EE80-1760-49C4-B2FF-E746F3437ECF}" srcOrd="17" destOrd="0" presId="urn:microsoft.com/office/officeart/2005/8/layout/vList2"/>
    <dgm:cxn modelId="{2941A32B-A18B-4ABE-81E3-8D0EF36E2EFA}" type="presParOf" srcId="{C175A50F-EB08-41E8-9975-81CD7093E2E2}" destId="{E919B12D-8056-4EE5-9A96-EBB115B9D12F}" srcOrd="18" destOrd="0" presId="urn:microsoft.com/office/officeart/2005/8/layout/vList2"/>
    <dgm:cxn modelId="{C4E88462-E130-4185-AA63-2F022F7B3826}" type="presParOf" srcId="{C175A50F-EB08-41E8-9975-81CD7093E2E2}" destId="{0DB7E935-139E-4104-9FCB-49743665E0F1}" srcOrd="19" destOrd="0" presId="urn:microsoft.com/office/officeart/2005/8/layout/vList2"/>
    <dgm:cxn modelId="{DD86488C-B312-47A2-B364-41F6990BE4A8}" type="presParOf" srcId="{C175A50F-EB08-41E8-9975-81CD7093E2E2}" destId="{33BE6F74-F557-4B05-8FD1-B13CD01F6676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30A0A-B293-40A7-8F29-50522AABBF8E}">
      <dsp:nvSpPr>
        <dsp:cNvPr id="0" name=""/>
        <dsp:cNvSpPr/>
      </dsp:nvSpPr>
      <dsp:spPr>
        <a:xfrm>
          <a:off x="0" y="2451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Appoint a Co-Vid Officer</a:t>
          </a:r>
        </a:p>
      </dsp:txBody>
      <dsp:txXfrm>
        <a:off x="17563" y="20014"/>
        <a:ext cx="7047767" cy="324648"/>
      </dsp:txXfrm>
    </dsp:sp>
    <dsp:sp modelId="{DE410501-C2C0-4946-9E86-30308EFE31A5}">
      <dsp:nvSpPr>
        <dsp:cNvPr id="0" name=""/>
        <dsp:cNvSpPr/>
      </dsp:nvSpPr>
      <dsp:spPr>
        <a:xfrm>
          <a:off x="0" y="405426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Complete BI Risk Assessment</a:t>
          </a:r>
        </a:p>
      </dsp:txBody>
      <dsp:txXfrm>
        <a:off x="17563" y="422989"/>
        <a:ext cx="7047767" cy="324648"/>
      </dsp:txXfrm>
    </dsp:sp>
    <dsp:sp modelId="{3BF30F6B-4F81-486B-8D37-C8BB9D21B844}">
      <dsp:nvSpPr>
        <dsp:cNvPr id="0" name=""/>
        <dsp:cNvSpPr/>
      </dsp:nvSpPr>
      <dsp:spPr>
        <a:xfrm>
          <a:off x="0" y="808401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Contact Venue</a:t>
          </a:r>
        </a:p>
      </dsp:txBody>
      <dsp:txXfrm>
        <a:off x="17563" y="825964"/>
        <a:ext cx="7047767" cy="324648"/>
      </dsp:txXfrm>
    </dsp:sp>
    <dsp:sp modelId="{B2BFA9C0-1D0F-46A8-83EE-56F98F525080}">
      <dsp:nvSpPr>
        <dsp:cNvPr id="0" name=""/>
        <dsp:cNvSpPr/>
      </dsp:nvSpPr>
      <dsp:spPr>
        <a:xfrm>
          <a:off x="0" y="1211376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Ensure Compliance With Protocols Before Reopening</a:t>
          </a:r>
          <a:r>
            <a:rPr lang="en-IE" sz="1500" kern="1200">
              <a:latin typeface="Calibri Light" panose="020F0302020204030204"/>
            </a:rPr>
            <a:t> </a:t>
          </a:r>
          <a:endParaRPr lang="en-IE" sz="1500" kern="1200"/>
        </a:p>
      </dsp:txBody>
      <dsp:txXfrm>
        <a:off x="17563" y="1228939"/>
        <a:ext cx="7047767" cy="324648"/>
      </dsp:txXfrm>
    </dsp:sp>
    <dsp:sp modelId="{2DBE7AC8-036B-4DFE-B94E-3979E5FB304B}">
      <dsp:nvSpPr>
        <dsp:cNvPr id="0" name=""/>
        <dsp:cNvSpPr/>
      </dsp:nvSpPr>
      <dsp:spPr>
        <a:xfrm>
          <a:off x="0" y="1614351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Gather Contact Information For All Members</a:t>
          </a:r>
        </a:p>
      </dsp:txBody>
      <dsp:txXfrm>
        <a:off x="17563" y="1631914"/>
        <a:ext cx="7047767" cy="324648"/>
      </dsp:txXfrm>
    </dsp:sp>
    <dsp:sp modelId="{1FFA6D73-6656-4340-A521-E4F33C422090}">
      <dsp:nvSpPr>
        <dsp:cNvPr id="0" name=""/>
        <dsp:cNvSpPr/>
      </dsp:nvSpPr>
      <dsp:spPr>
        <a:xfrm>
          <a:off x="0" y="2017326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Club Night Scheduling/Records</a:t>
          </a:r>
        </a:p>
      </dsp:txBody>
      <dsp:txXfrm>
        <a:off x="17563" y="2034889"/>
        <a:ext cx="7047767" cy="324648"/>
      </dsp:txXfrm>
    </dsp:sp>
    <dsp:sp modelId="{14CED9E4-3BC8-4CFF-9C31-0E3B8772EAD4}">
      <dsp:nvSpPr>
        <dsp:cNvPr id="0" name=""/>
        <dsp:cNvSpPr/>
      </dsp:nvSpPr>
      <dsp:spPr>
        <a:xfrm>
          <a:off x="0" y="2420301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Cleaning and Sanitising</a:t>
          </a:r>
        </a:p>
      </dsp:txBody>
      <dsp:txXfrm>
        <a:off x="17563" y="2437864"/>
        <a:ext cx="7047767" cy="324648"/>
      </dsp:txXfrm>
    </dsp:sp>
    <dsp:sp modelId="{33340C17-C920-46A9-B10F-B5C1F5C50A37}">
      <dsp:nvSpPr>
        <dsp:cNvPr id="0" name=""/>
        <dsp:cNvSpPr/>
      </dsp:nvSpPr>
      <dsp:spPr>
        <a:xfrm>
          <a:off x="0" y="2823276"/>
          <a:ext cx="7082893" cy="359774"/>
        </a:xfrm>
        <a:prstGeom prst="roundRect">
          <a:avLst/>
        </a:prstGeom>
        <a:solidFill>
          <a:srgbClr val="FFFF00"/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Normal Play can resume ( Singles &amp; Doubles) – ‘Pods of 8’</a:t>
          </a:r>
          <a:endParaRPr lang="en-IE" sz="1500" b="1" kern="1200"/>
        </a:p>
      </dsp:txBody>
      <dsp:txXfrm>
        <a:off x="17563" y="2840839"/>
        <a:ext cx="7047767" cy="324648"/>
      </dsp:txXfrm>
    </dsp:sp>
    <dsp:sp modelId="{542C7D5C-62C9-40CB-9D6F-B49FFECD3B7F}">
      <dsp:nvSpPr>
        <dsp:cNvPr id="0" name=""/>
        <dsp:cNvSpPr/>
      </dsp:nvSpPr>
      <dsp:spPr>
        <a:xfrm>
          <a:off x="0" y="3226251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0" kern="1200">
              <a:latin typeface="+mn-lt"/>
            </a:rPr>
            <a:t>Face Coverings/Masks When Not Playing</a:t>
          </a:r>
        </a:p>
      </dsp:txBody>
      <dsp:txXfrm>
        <a:off x="17563" y="3243814"/>
        <a:ext cx="7047767" cy="324648"/>
      </dsp:txXfrm>
    </dsp:sp>
    <dsp:sp modelId="{E919B12D-8056-4EE5-9A96-EBB115B9D12F}">
      <dsp:nvSpPr>
        <dsp:cNvPr id="0" name=""/>
        <dsp:cNvSpPr/>
      </dsp:nvSpPr>
      <dsp:spPr>
        <a:xfrm>
          <a:off x="0" y="3629226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One Parent Per Juvenile</a:t>
          </a:r>
        </a:p>
      </dsp:txBody>
      <dsp:txXfrm>
        <a:off x="17563" y="3646789"/>
        <a:ext cx="7047767" cy="324648"/>
      </dsp:txXfrm>
    </dsp:sp>
    <dsp:sp modelId="{33BE6F74-F557-4B05-8FD1-B13CD01F6676}">
      <dsp:nvSpPr>
        <dsp:cNvPr id="0" name=""/>
        <dsp:cNvSpPr/>
      </dsp:nvSpPr>
      <dsp:spPr>
        <a:xfrm>
          <a:off x="0" y="4032201"/>
          <a:ext cx="7082893" cy="3597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kern="1200"/>
            <a:t>Responsible For Enforcing Guidelines With Members</a:t>
          </a:r>
        </a:p>
      </dsp:txBody>
      <dsp:txXfrm>
        <a:off x="17563" y="4049764"/>
        <a:ext cx="7047767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54FB1-1BC4-4EEA-8243-13E7EFB5D13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45BF3-64DF-4825-8A3E-2C6FE42DA27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912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345BF3-64DF-4825-8A3E-2C6FE42DA272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93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45BF3-64DF-4825-8A3E-2C6FE42DA27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3373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45BF3-64DF-4825-8A3E-2C6FE42DA272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92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309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84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65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60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3631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111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6466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104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220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930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3106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1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7743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9326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60153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29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04689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366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3920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8344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177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833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975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83759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46162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2044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936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7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2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34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91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8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74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98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B8C86D-966B-4DD9-B06D-BFB870E162EB}" type="datetimeFigureOut">
              <a:rPr lang="en-IE" smtClean="0"/>
              <a:t>26/05/2021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340637-7882-4942-B241-0FB7321AD3F0}" type="slidenum">
              <a:rPr lang="en-IE" smtClean="0"/>
              <a:t>‹#›</a:t>
            </a:fld>
            <a:endParaRPr lang="en-I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44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fandrews@badmintonireland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lau@badmintonireland.com" TargetMode="External"/><Relationship Id="rId4" Type="http://schemas.openxmlformats.org/officeDocument/2006/relationships/hyperlink" Target="mailto:cfadian@badmintonireland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838422-E5DA-4ABF-954F-BBE4A164C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273" y="0"/>
            <a:ext cx="3285456" cy="10951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93CC8A-3665-45B7-9E44-794B4FCB242E}"/>
              </a:ext>
            </a:extLst>
          </p:cNvPr>
          <p:cNvSpPr/>
          <p:nvPr/>
        </p:nvSpPr>
        <p:spPr>
          <a:xfrm>
            <a:off x="3265593" y="29063"/>
            <a:ext cx="61120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Covid-19 Restrictions</a:t>
            </a:r>
          </a:p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May 24</a:t>
            </a:r>
            <a:r>
              <a:rPr lang="en-US" sz="5400" baseline="30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A27FD-0EEA-4356-9417-C5CB593392B1}"/>
              </a:ext>
            </a:extLst>
          </p:cNvPr>
          <p:cNvSpPr txBox="1"/>
          <p:nvPr/>
        </p:nvSpPr>
        <p:spPr>
          <a:xfrm>
            <a:off x="1578934" y="1905309"/>
            <a:ext cx="9485376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b="0" i="0">
                <a:effectLst/>
                <a:latin typeface="OpenSansRegular"/>
              </a:rPr>
              <a:t>Indoor group exercise and training can resume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Includes soft play areas, leisure centres, gyms, swimming pools, equestrian centres, venues relating to motor sport and activity centres.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Numbers limited to suit the venue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Social distancing where possible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Risk assessment to maximum capacity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All contact details must be taken and retained</a:t>
            </a:r>
          </a:p>
          <a:p>
            <a:endParaRPr lang="en-IE"/>
          </a:p>
          <a:p>
            <a:pPr algn="l"/>
            <a:r>
              <a:rPr lang="en-GB" b="0" i="0">
                <a:effectLst/>
                <a:latin typeface="OpenSansRegular"/>
              </a:rPr>
              <a:t>Indoor club training in squads allowed</a:t>
            </a:r>
          </a:p>
          <a:p>
            <a:pPr marL="742950" lvl="1" indent="-285750" algn="l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No limits on numbers</a:t>
            </a:r>
          </a:p>
          <a:p>
            <a:endParaRPr lang="en-IE"/>
          </a:p>
          <a:p>
            <a:pPr algn="l"/>
            <a:r>
              <a:rPr lang="en-GB" b="0" i="0">
                <a:effectLst/>
                <a:latin typeface="OpenSansRegular"/>
              </a:rPr>
              <a:t>Schools can resume extra-curricular activities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b="0" i="0">
                <a:effectLst/>
                <a:latin typeface="OpenSansRegular"/>
              </a:rPr>
              <a:t>Indoor extra-curricular sports allowed</a:t>
            </a:r>
          </a:p>
          <a:p>
            <a:endParaRPr lang="en-IE">
              <a:latin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3143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pic>
        <p:nvPicPr>
          <p:cNvPr id="3" name="Picture 2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6BC9DF04-55AB-4434-926A-1896A7F19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2" y="417873"/>
            <a:ext cx="4051389" cy="57307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940A5-4168-4FBE-A4E6-1052439B97B2}"/>
              </a:ext>
            </a:extLst>
          </p:cNvPr>
          <p:cNvSpPr/>
          <p:nvPr/>
        </p:nvSpPr>
        <p:spPr>
          <a:xfrm>
            <a:off x="6542071" y="1095152"/>
            <a:ext cx="3502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 Court Hall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5DBEEEF-23E1-40DD-9A27-CC63EC6D6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89239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C65B828E-0D57-4ED1-9A13-335033FD2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250778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02AFB7F-5B58-42CD-84A1-104F4A12A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15985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4B5C78-350D-472C-B18F-74C6B7E4E1EF}"/>
              </a:ext>
            </a:extLst>
          </p:cNvPr>
          <p:cNvSpPr/>
          <p:nvPr/>
        </p:nvSpPr>
        <p:spPr>
          <a:xfrm>
            <a:off x="6740371" y="2190305"/>
            <a:ext cx="1907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9395F-915B-4684-A2D2-1B2B302CD3F6}"/>
              </a:ext>
            </a:extLst>
          </p:cNvPr>
          <p:cNvSpPr/>
          <p:nvPr/>
        </p:nvSpPr>
        <p:spPr>
          <a:xfrm>
            <a:off x="6789535" y="3095115"/>
            <a:ext cx="2171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33F19-0EF4-4DC3-9D65-24B307143A0B}"/>
              </a:ext>
            </a:extLst>
          </p:cNvPr>
          <p:cNvSpPr/>
          <p:nvPr/>
        </p:nvSpPr>
        <p:spPr>
          <a:xfrm>
            <a:off x="6861896" y="3970226"/>
            <a:ext cx="202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Parent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D6402A9C-D034-453F-BCEB-D42ACF4A9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214" y="5124843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7030A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1BB5DC43-3DFA-4024-BF3A-AC85A88D7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81" y="5043911"/>
            <a:ext cx="599768" cy="591984"/>
          </a:xfrm>
          <a:prstGeom prst="smileyFace">
            <a:avLst>
              <a:gd name="adj" fmla="val 4653"/>
            </a:avLst>
          </a:prstGeom>
          <a:solidFill>
            <a:srgbClr val="7030A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DA89DE-F4CE-4A3C-998A-6833B175D188}"/>
              </a:ext>
            </a:extLst>
          </p:cNvPr>
          <p:cNvSpPr/>
          <p:nvPr/>
        </p:nvSpPr>
        <p:spPr>
          <a:xfrm>
            <a:off x="5030993" y="5495447"/>
            <a:ext cx="7234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Covid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Officer /Supervisor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10336-F1C5-4E05-B691-DC8629AC2AD1}"/>
              </a:ext>
            </a:extLst>
          </p:cNvPr>
          <p:cNvSpPr txBox="1"/>
          <p:nvPr/>
        </p:nvSpPr>
        <p:spPr>
          <a:xfrm>
            <a:off x="733189" y="5449971"/>
            <a:ext cx="97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Entry</a:t>
            </a:r>
            <a:endParaRPr lang="en-I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87AE58-D4E5-4095-A25E-55B3632F7655}"/>
              </a:ext>
            </a:extLst>
          </p:cNvPr>
          <p:cNvSpPr txBox="1"/>
          <p:nvPr/>
        </p:nvSpPr>
        <p:spPr>
          <a:xfrm>
            <a:off x="3395358" y="64978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Exit</a:t>
            </a:r>
            <a:endParaRPr lang="en-IE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CDC6A4A3-F6E1-4911-8CF2-843D94FB6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9484" y="950182"/>
            <a:ext cx="365444" cy="385695"/>
          </a:xfrm>
          <a:prstGeom prst="smileyFace">
            <a:avLst>
              <a:gd name="adj" fmla="val 4653"/>
            </a:avLst>
          </a:prstGeom>
          <a:solidFill>
            <a:srgbClr val="7030A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34D466AA-D40A-44D5-B6B1-B55929F66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048" y="1462489"/>
            <a:ext cx="383934" cy="369332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1BEE3524-FB69-43E8-B969-8997FECF6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3014" y="4351337"/>
            <a:ext cx="383934" cy="369332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B5C3FA14-EA35-40CC-BECC-B683314B9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98" y="3826551"/>
            <a:ext cx="383934" cy="369332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50C1FC8E-6F96-4BAC-8055-3FD8D77A2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664" y="4720669"/>
            <a:ext cx="383934" cy="369332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3D4277FD-F4C4-4784-A46C-50C57E300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535" y="1651287"/>
            <a:ext cx="383934" cy="369332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CA3B7CB5-3F96-426D-A58A-6D3ADE0F6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98" y="1568214"/>
            <a:ext cx="383934" cy="369332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5912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pic>
        <p:nvPicPr>
          <p:cNvPr id="3" name="Picture 2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6BC9DF04-55AB-4434-926A-1896A7F19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8" y="1662654"/>
            <a:ext cx="2310706" cy="32685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940A5-4168-4FBE-A4E6-1052439B97B2}"/>
              </a:ext>
            </a:extLst>
          </p:cNvPr>
          <p:cNvSpPr/>
          <p:nvPr/>
        </p:nvSpPr>
        <p:spPr>
          <a:xfrm>
            <a:off x="7905665" y="968069"/>
            <a:ext cx="35028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3</a:t>
            </a: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Court Hall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95DBEEEF-23E1-40DD-9A27-CC63EC6D6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088" y="2250132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C65B828E-0D57-4ED1-9A13-335033FD2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1707" y="3119900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302AFB7F-5B58-42CD-84A1-104F4A12A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1707" y="3942001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4B5C78-350D-472C-B18F-74C6B7E4E1EF}"/>
              </a:ext>
            </a:extLst>
          </p:cNvPr>
          <p:cNvSpPr/>
          <p:nvPr/>
        </p:nvSpPr>
        <p:spPr>
          <a:xfrm>
            <a:off x="9144515" y="2060329"/>
            <a:ext cx="19078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Coach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69395F-915B-4684-A2D2-1B2B302CD3F6}"/>
              </a:ext>
            </a:extLst>
          </p:cNvPr>
          <p:cNvSpPr/>
          <p:nvPr/>
        </p:nvSpPr>
        <p:spPr>
          <a:xfrm>
            <a:off x="9010002" y="2980897"/>
            <a:ext cx="2171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C33F19-0EF4-4DC3-9D65-24B307143A0B}"/>
              </a:ext>
            </a:extLst>
          </p:cNvPr>
          <p:cNvSpPr/>
          <p:nvPr/>
        </p:nvSpPr>
        <p:spPr>
          <a:xfrm>
            <a:off x="9010002" y="3785196"/>
            <a:ext cx="2026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Parent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D2BFB0-4542-40ED-B203-E9D693DED0C3}"/>
              </a:ext>
            </a:extLst>
          </p:cNvPr>
          <p:cNvSpPr/>
          <p:nvPr/>
        </p:nvSpPr>
        <p:spPr>
          <a:xfrm>
            <a:off x="-32426" y="4692903"/>
            <a:ext cx="1502808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Entry</a:t>
            </a: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B83CB531-1486-4931-997A-B5E5CFFBE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6076" y="5624687"/>
            <a:ext cx="599768" cy="604684"/>
          </a:xfrm>
          <a:prstGeom prst="smileyFace">
            <a:avLst>
              <a:gd name="adj" fmla="val 4653"/>
            </a:avLst>
          </a:prstGeom>
          <a:solidFill>
            <a:srgbClr val="7030A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E022D7-C9B3-4362-B356-F528F3F5B628}"/>
              </a:ext>
            </a:extLst>
          </p:cNvPr>
          <p:cNvSpPr/>
          <p:nvPr/>
        </p:nvSpPr>
        <p:spPr>
          <a:xfrm>
            <a:off x="5110164" y="5463603"/>
            <a:ext cx="70774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Covid</a:t>
            </a: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Officer/Supervisor</a:t>
            </a:r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282E1530-54DE-465C-802A-3AA7B426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49" y="4394036"/>
            <a:ext cx="399525" cy="419267"/>
          </a:xfrm>
          <a:prstGeom prst="smileyFace">
            <a:avLst>
              <a:gd name="adj" fmla="val 4653"/>
            </a:avLst>
          </a:prstGeom>
          <a:solidFill>
            <a:srgbClr val="7030A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1D061F2D-AE12-4975-8ABA-0B963948D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94" y="1666174"/>
            <a:ext cx="2326725" cy="3254851"/>
          </a:xfrm>
          <a:prstGeom prst="rect">
            <a:avLst/>
          </a:prstGeom>
        </p:spPr>
      </p:pic>
      <p:pic>
        <p:nvPicPr>
          <p:cNvPr id="22" name="Picture 21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598A45A0-512D-4FB0-92D1-292511C70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29" y="1662654"/>
            <a:ext cx="2301035" cy="33048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009299-CCDC-4D4D-B7FA-D00720D57DB6}"/>
              </a:ext>
            </a:extLst>
          </p:cNvPr>
          <p:cNvSpPr/>
          <p:nvPr/>
        </p:nvSpPr>
        <p:spPr>
          <a:xfrm>
            <a:off x="5849403" y="1666857"/>
            <a:ext cx="150280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Exit</a:t>
            </a: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AA792C61-426A-4671-A36C-761991EED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376" y="1718449"/>
            <a:ext cx="328049" cy="386310"/>
          </a:xfrm>
          <a:prstGeom prst="smileyFace">
            <a:avLst>
              <a:gd name="adj" fmla="val 4653"/>
            </a:avLst>
          </a:prstGeom>
          <a:solidFill>
            <a:srgbClr val="7030A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D4DD8205-DC63-48D6-913C-19169C8E8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360" y="3296612"/>
            <a:ext cx="250437" cy="255353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25400" algn="ctr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4258BC67-CDC7-49ED-BBDF-173FE610B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051" y="3866485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AutoShape 3">
            <a:extLst>
              <a:ext uri="{FF2B5EF4-FFF2-40B4-BE49-F238E27FC236}">
                <a16:creationId xmlns:a16="http://schemas.microsoft.com/office/drawing/2014/main" id="{3CA9C551-160D-430A-B7C7-6D1882BA5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541" y="2518938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AB64D9DF-3654-41C1-8363-5A9E951E3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024" y="4386688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6DFD0CFA-E16A-4E4D-B7A9-240065CAA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3776" y="4414143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3">
            <a:extLst>
              <a:ext uri="{FF2B5EF4-FFF2-40B4-BE49-F238E27FC236}">
                <a16:creationId xmlns:a16="http://schemas.microsoft.com/office/drawing/2014/main" id="{EA7BB722-E34A-4EDF-AF51-68BF054BC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194" y="4409236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AutoShape 3">
            <a:extLst>
              <a:ext uri="{FF2B5EF4-FFF2-40B4-BE49-F238E27FC236}">
                <a16:creationId xmlns:a16="http://schemas.microsoft.com/office/drawing/2014/main" id="{17E3A3C4-F3A0-4FFB-9BE7-72A74DE7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541" y="3742435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AAAB2216-1931-42D2-92D2-E63613ECE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324" y="1795245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7659FCC0-8EC2-40C3-B043-5940221D2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009" y="2523049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41C36CE6-CBAE-470E-B70F-615457553A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989" y="2651480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C1BFFA4D-DC8D-4B10-8D36-EB6FE1F7A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8840" y="1779062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utoShape 3">
            <a:extLst>
              <a:ext uri="{FF2B5EF4-FFF2-40B4-BE49-F238E27FC236}">
                <a16:creationId xmlns:a16="http://schemas.microsoft.com/office/drawing/2014/main" id="{B283B83C-A53B-45F5-B19C-533B785D6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502" y="1825678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B78AB649-D06C-4FC0-8BB3-6CE32F3B4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5137" y="4414143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utoShape 3">
            <a:extLst>
              <a:ext uri="{FF2B5EF4-FFF2-40B4-BE49-F238E27FC236}">
                <a16:creationId xmlns:a16="http://schemas.microsoft.com/office/drawing/2014/main" id="{76F4B9D5-1A2C-4282-B9D0-BE93C81A3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04" y="1855610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AutoShape 3">
            <a:extLst>
              <a:ext uri="{FF2B5EF4-FFF2-40B4-BE49-F238E27FC236}">
                <a16:creationId xmlns:a16="http://schemas.microsoft.com/office/drawing/2014/main" id="{B0A07229-A1AF-42D2-8E6D-FEC34A1A1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058" y="1758857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AutoShape 3">
            <a:extLst>
              <a:ext uri="{FF2B5EF4-FFF2-40B4-BE49-F238E27FC236}">
                <a16:creationId xmlns:a16="http://schemas.microsoft.com/office/drawing/2014/main" id="{4024F956-FB91-4AE8-85C4-7EDE38CC8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740" y="2379584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AutoShape 3">
            <a:extLst>
              <a:ext uri="{FF2B5EF4-FFF2-40B4-BE49-F238E27FC236}">
                <a16:creationId xmlns:a16="http://schemas.microsoft.com/office/drawing/2014/main" id="{DED642B5-CA99-4508-8CDD-B275F3BBC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575" y="3999027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utoShape 3">
            <a:extLst>
              <a:ext uri="{FF2B5EF4-FFF2-40B4-BE49-F238E27FC236}">
                <a16:creationId xmlns:a16="http://schemas.microsoft.com/office/drawing/2014/main" id="{58DAE78E-3E23-48CF-897C-3F777167D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964" y="3616513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:a16="http://schemas.microsoft.com/office/drawing/2014/main" id="{6A8AFE9D-E451-455C-A1E6-83F4DB7BD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5753" y="4363891"/>
            <a:ext cx="260289" cy="265084"/>
          </a:xfrm>
          <a:prstGeom prst="smileyFace">
            <a:avLst>
              <a:gd name="adj" fmla="val 4653"/>
            </a:avLst>
          </a:prstGeom>
          <a:solidFill>
            <a:srgbClr val="5B9BD5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23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730BD3-5329-4E45-B630-1285F11E555B}"/>
              </a:ext>
            </a:extLst>
          </p:cNvPr>
          <p:cNvSpPr/>
          <p:nvPr/>
        </p:nvSpPr>
        <p:spPr>
          <a:xfrm>
            <a:off x="7559262" y="933024"/>
            <a:ext cx="27170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uveniles</a:t>
            </a:r>
          </a:p>
        </p:txBody>
      </p:sp>
      <p:pic>
        <p:nvPicPr>
          <p:cNvPr id="7" name="Picture 6" descr="A person standing on a court with a racquet&#10;&#10;Description automatically generated">
            <a:extLst>
              <a:ext uri="{FF2B5EF4-FFF2-40B4-BE49-F238E27FC236}">
                <a16:creationId xmlns:a16="http://schemas.microsoft.com/office/drawing/2014/main" id="{67BBDD42-C9BD-411A-BD79-52B40F2A1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" y="1714500"/>
            <a:ext cx="51390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0A69B-2FB8-471D-B2DE-23259CE47A72}"/>
              </a:ext>
            </a:extLst>
          </p:cNvPr>
          <p:cNvSpPr txBox="1"/>
          <p:nvPr/>
        </p:nvSpPr>
        <p:spPr>
          <a:xfrm>
            <a:off x="6128176" y="2067808"/>
            <a:ext cx="557393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Safeguarding Principles</a:t>
            </a:r>
          </a:p>
          <a:p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Access NI / Safeguarding Training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Supervision – Entry /Exit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Induction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Parents - Communication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Contact Details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41257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4FC524-85A6-4BDD-B282-D8AFA7EB8BA9}"/>
              </a:ext>
            </a:extLst>
          </p:cNvPr>
          <p:cNvSpPr/>
          <p:nvPr/>
        </p:nvSpPr>
        <p:spPr>
          <a:xfrm>
            <a:off x="6597420" y="1005982"/>
            <a:ext cx="4807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Practical Actions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6" descr="A person hitting a ball with a racket on a court&#10;&#10;Description automatically generated">
            <a:extLst>
              <a:ext uri="{FF2B5EF4-FFF2-40B4-BE49-F238E27FC236}">
                <a16:creationId xmlns:a16="http://schemas.microsoft.com/office/drawing/2014/main" id="{B5F94799-1FDB-43EE-A700-70E8D20B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8" y="1814051"/>
            <a:ext cx="4844846" cy="3229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DCC8AA-EF58-4D62-ABC7-53795542515B}"/>
              </a:ext>
            </a:extLst>
          </p:cNvPr>
          <p:cNvSpPr txBox="1"/>
          <p:nvPr/>
        </p:nvSpPr>
        <p:spPr>
          <a:xfrm>
            <a:off x="6096000" y="2018482"/>
            <a:ext cx="5628968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Venue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Covid-19 Risk Assessment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Disclaimer Form / </a:t>
            </a:r>
            <a:r>
              <a:rPr lang="en-GB" err="1"/>
              <a:t>Blocworx</a:t>
            </a:r>
            <a:r>
              <a:rPr lang="en-GB"/>
              <a:t>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Online Response Form for Clubs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Communication with members / Protocols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Induction to players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79819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E170B1-1DE2-41D6-B7ED-053D2401AB85}"/>
              </a:ext>
            </a:extLst>
          </p:cNvPr>
          <p:cNvSpPr/>
          <p:nvPr/>
        </p:nvSpPr>
        <p:spPr>
          <a:xfrm>
            <a:off x="8199284" y="1095152"/>
            <a:ext cx="1782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GDPR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A8DC11-54F3-48C3-BD90-FC8BFE5A548D}"/>
              </a:ext>
            </a:extLst>
          </p:cNvPr>
          <p:cNvSpPr txBox="1"/>
          <p:nvPr/>
        </p:nvSpPr>
        <p:spPr>
          <a:xfrm>
            <a:off x="6441153" y="2309336"/>
            <a:ext cx="5420033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Attendance 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Contact Details are correct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Confidentiality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Access</a:t>
            </a:r>
          </a:p>
        </p:txBody>
      </p:sp>
      <p:pic>
        <p:nvPicPr>
          <p:cNvPr id="7" name="Picture 6" descr="A person playing a game on the court&#10;&#10;Description automatically generated">
            <a:extLst>
              <a:ext uri="{FF2B5EF4-FFF2-40B4-BE49-F238E27FC236}">
                <a16:creationId xmlns:a16="http://schemas.microsoft.com/office/drawing/2014/main" id="{8A9F0C1E-97E3-4C7A-AF7A-CB46A549A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08" y="1556817"/>
            <a:ext cx="5010392" cy="334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285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BCC5156-D827-49C6-A338-7EBA13F73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762486-EBD6-4410-AFC8-F4B9269E4E70}"/>
              </a:ext>
            </a:extLst>
          </p:cNvPr>
          <p:cNvSpPr/>
          <p:nvPr/>
        </p:nvSpPr>
        <p:spPr>
          <a:xfrm>
            <a:off x="6808434" y="1272705"/>
            <a:ext cx="4511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 Tracing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3DD4F-DA34-4845-99BB-614B17351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82" y="1838528"/>
            <a:ext cx="5593403" cy="33391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0C1BE-E785-437A-A297-1CDD0BA55FDB}"/>
              </a:ext>
            </a:extLst>
          </p:cNvPr>
          <p:cNvSpPr txBox="1"/>
          <p:nvPr/>
        </p:nvSpPr>
        <p:spPr>
          <a:xfrm>
            <a:off x="6368124" y="2528251"/>
            <a:ext cx="5322640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Free for all registered clubs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Keep records of 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Not an actual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Members list is already built in </a:t>
            </a:r>
          </a:p>
        </p:txBody>
      </p:sp>
    </p:spTree>
    <p:extLst>
      <p:ext uri="{BB962C8B-B14F-4D97-AF65-F5344CB8AC3E}">
        <p14:creationId xmlns:p14="http://schemas.microsoft.com/office/powerpoint/2010/main" val="549145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C30C68-8311-4BFC-9F26-A145FFA11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E3DD0-2986-4293-99A3-3DC09783BD8D}"/>
              </a:ext>
            </a:extLst>
          </p:cNvPr>
          <p:cNvSpPr/>
          <p:nvPr/>
        </p:nvSpPr>
        <p:spPr>
          <a:xfrm>
            <a:off x="6808434" y="1272705"/>
            <a:ext cx="4511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 Tracing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E884E-BC11-44F4-8D70-0F6F99B69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90" y="2645923"/>
            <a:ext cx="5982511" cy="2415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A87F4-8551-4DF0-9989-06BE45167AAC}"/>
              </a:ext>
            </a:extLst>
          </p:cNvPr>
          <p:cNvSpPr txBox="1"/>
          <p:nvPr/>
        </p:nvSpPr>
        <p:spPr>
          <a:xfrm>
            <a:off x="6368124" y="2528251"/>
            <a:ext cx="5322640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Club officer/admin log in  VS club member log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Club admin: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Update member list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Set up training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Registering players to the session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/>
              <a:t>Filtering data </a:t>
            </a:r>
            <a:r>
              <a:rPr lang="en-GB">
                <a:sym typeface="Wingdings" panose="05000000000000000000" pitchFamily="2" charset="2"/>
              </a:rPr>
              <a:t> report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ym typeface="Wingdings" panose="05000000000000000000" pitchFamily="2" charset="2"/>
              </a:rPr>
              <a:t>Club members: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ym typeface="Wingdings" panose="05000000000000000000" pitchFamily="2" charset="2"/>
              </a:rPr>
              <a:t>Register yourself to the session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ym typeface="Wingdings" panose="05000000000000000000" pitchFamily="2" charset="2"/>
              </a:rPr>
              <a:t>Register new member to the session</a:t>
            </a:r>
          </a:p>
        </p:txBody>
      </p:sp>
    </p:spTree>
    <p:extLst>
      <p:ext uri="{BB962C8B-B14F-4D97-AF65-F5344CB8AC3E}">
        <p14:creationId xmlns:p14="http://schemas.microsoft.com/office/powerpoint/2010/main" val="2495628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B3DE2-46E8-4159-AD4C-FA5B8A375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70" y="2581079"/>
            <a:ext cx="2316788" cy="33333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BB53E6-3DA7-4CD5-8EA8-372F02EE5496}"/>
              </a:ext>
            </a:extLst>
          </p:cNvPr>
          <p:cNvSpPr/>
          <p:nvPr/>
        </p:nvSpPr>
        <p:spPr>
          <a:xfrm>
            <a:off x="6808434" y="1272705"/>
            <a:ext cx="4511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Contact Tracing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8F2386-6899-43AB-93A7-8A51AEF9E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CA734A-3673-4DF9-A142-F63A39231A19}"/>
              </a:ext>
            </a:extLst>
          </p:cNvPr>
          <p:cNvSpPr txBox="1"/>
          <p:nvPr/>
        </p:nvSpPr>
        <p:spPr>
          <a:xfrm>
            <a:off x="6368124" y="2528251"/>
            <a:ext cx="53226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4AC9E-A82E-43FC-AA4C-82BD751AC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491" y="2581521"/>
            <a:ext cx="5953936" cy="32433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94966D-6403-4C8F-8387-23117386F8DB}"/>
              </a:ext>
            </a:extLst>
          </p:cNvPr>
          <p:cNvSpPr/>
          <p:nvPr/>
        </p:nvSpPr>
        <p:spPr>
          <a:xfrm>
            <a:off x="9167422" y="3028703"/>
            <a:ext cx="603115" cy="4863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9043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5829F1-D1EB-46C3-AEC0-5140C0721DDE}"/>
              </a:ext>
            </a:extLst>
          </p:cNvPr>
          <p:cNvSpPr/>
          <p:nvPr/>
        </p:nvSpPr>
        <p:spPr>
          <a:xfrm>
            <a:off x="2631915" y="854368"/>
            <a:ext cx="7175905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6801E8-B447-44B8-BDBE-69CD228A56A8}"/>
              </a:ext>
            </a:extLst>
          </p:cNvPr>
          <p:cNvSpPr txBox="1"/>
          <p:nvPr/>
        </p:nvSpPr>
        <p:spPr>
          <a:xfrm>
            <a:off x="1182624" y="2621280"/>
            <a:ext cx="10485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/>
              <a:t>Contact Details:</a:t>
            </a:r>
          </a:p>
          <a:p>
            <a:endParaRPr lang="en-GB"/>
          </a:p>
          <a:p>
            <a:r>
              <a:rPr lang="en-GB"/>
              <a:t>Fiach Andrews– Membership &amp; Development Manager (Return to Play Guidelines)</a:t>
            </a:r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fandrews@badmintonireland.com</a:t>
            </a:r>
            <a:endParaRPr lang="en-GB"/>
          </a:p>
          <a:p>
            <a:endParaRPr lang="en-GB"/>
          </a:p>
          <a:p>
            <a:r>
              <a:rPr lang="en-GB"/>
              <a:t>Conor Fadian – National Governance Officer (Training, Governance &amp; Club Assistance)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cfadian@badmintonireland.com</a:t>
            </a:r>
            <a:r>
              <a:rPr lang="en-GB"/>
              <a:t> </a:t>
            </a:r>
          </a:p>
          <a:p>
            <a:endParaRPr lang="en-IE"/>
          </a:p>
          <a:p>
            <a:r>
              <a:rPr lang="en-IE"/>
              <a:t>Lauren Au – Membership Officer (</a:t>
            </a:r>
            <a:r>
              <a:rPr lang="en-IE" err="1"/>
              <a:t>Blocworx</a:t>
            </a:r>
            <a:r>
              <a:rPr lang="en-IE"/>
              <a:t> Contact Tracing App)</a:t>
            </a:r>
          </a:p>
          <a:p>
            <a:r>
              <a:rPr lang="en-IE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lau@badmintonireland.com</a:t>
            </a:r>
            <a:endParaRPr lang="en-IE"/>
          </a:p>
          <a:p>
            <a:endParaRPr lang="en-IE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0353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FA6578-8C2C-49FA-9F3C-AF69BF89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IE" b="1">
                <a:solidFill>
                  <a:schemeClr val="tx1"/>
                </a:solidFill>
              </a:rPr>
              <a:t>Clubs: Key Considerations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48D3F9E-C551-4998-BD7E-CAC90D3D80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0119736"/>
              </p:ext>
            </p:extLst>
          </p:nvPr>
        </p:nvGraphicFramePr>
        <p:xfrm>
          <a:off x="1193532" y="1838535"/>
          <a:ext cx="7082893" cy="4394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4" name="Graphic 53" descr="Users">
            <a:extLst>
              <a:ext uri="{FF2B5EF4-FFF2-40B4-BE49-F238E27FC236}">
                <a16:creationId xmlns:a16="http://schemas.microsoft.com/office/drawing/2014/main" id="{7E81EC3E-4D16-4374-9288-0F870FC16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0191" y="2383937"/>
            <a:ext cx="3135109" cy="3135109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BD7A74B5-8367-4A83-ABEC-0FCDDE97B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CC184B0-C2C6-4BF0-B078-816C7AF9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A2F682-CEAF-4B22-B4D6-A74DDF20D1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12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824E-67A8-46CB-A0F4-FF28001A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/>
              <a:t>Coaches: Key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44F2AD-91DA-4144-BE87-7B2CA3475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500" y="1845734"/>
            <a:ext cx="9964729" cy="4023360"/>
          </a:xfrm>
        </p:spPr>
        <p:txBody>
          <a:bodyPr vert="horz" lIns="0" tIns="45720" rIns="0" bIns="45720" rtlCol="0" anchor="t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endParaRPr lang="en-IE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IE">
                <a:cs typeface="Calibri" panose="020F0502020204030204"/>
              </a:rPr>
              <a:t> Must be a BI Licenced Coach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endParaRPr lang="en-IE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IE"/>
              <a:t> Develop And Prepare A Risk Assessment</a:t>
            </a:r>
          </a:p>
          <a:p>
            <a:pPr marL="0" indent="0">
              <a:buNone/>
            </a:pPr>
            <a:endParaRPr lang="en-IE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IE"/>
              <a:t> Request Permission From Club/Venue</a:t>
            </a:r>
            <a:endParaRPr lang="en-IE">
              <a:cs typeface="Calibri"/>
            </a:endParaRPr>
          </a:p>
          <a:p>
            <a:pPr marL="0" indent="0">
              <a:buNone/>
            </a:pPr>
            <a:endParaRPr lang="en-IE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IE"/>
              <a:t> Liaise With Club/Venue On Cleaning and Set-Up Protocols</a:t>
            </a:r>
            <a:endParaRPr lang="en-IE">
              <a:cs typeface="Calibri"/>
            </a:endParaRPr>
          </a:p>
          <a:p>
            <a:pPr>
              <a:buClr>
                <a:srgbClr val="2683C6"/>
              </a:buClr>
              <a:buFont typeface="Wingdings" panose="05000000000000000000" pitchFamily="2" charset="2"/>
              <a:buChar char="ü"/>
            </a:pPr>
            <a:endParaRPr lang="en-IE">
              <a:cs typeface="Calibri"/>
            </a:endParaRPr>
          </a:p>
          <a:p>
            <a:pPr>
              <a:buClr>
                <a:srgbClr val="2683C6"/>
              </a:buClr>
              <a:buFont typeface="Wingdings" panose="05000000000000000000" pitchFamily="2" charset="2"/>
              <a:buChar char="ü"/>
            </a:pPr>
            <a:r>
              <a:rPr lang="en-IE">
                <a:cs typeface="Calibri"/>
              </a:rPr>
              <a:t> Online Payments</a:t>
            </a:r>
          </a:p>
          <a:p>
            <a:endParaRPr lang="en-IE">
              <a:cs typeface="Calibri"/>
            </a:endParaRPr>
          </a:p>
          <a:p>
            <a:endParaRPr lang="en-IE">
              <a:cs typeface="Calibri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9F2917-2F1E-420B-9E9A-E2D2E6B36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1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824E-67A8-46CB-A0F4-FF28001A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b="1"/>
              <a:t>Coaches: Key Considerations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205C9-2AC2-4E2C-9659-6D0CF49B1F39}"/>
              </a:ext>
            </a:extLst>
          </p:cNvPr>
          <p:cNvSpPr txBox="1">
            <a:spLocks/>
          </p:cNvSpPr>
          <p:nvPr/>
        </p:nvSpPr>
        <p:spPr>
          <a:xfrm>
            <a:off x="8290560" y="1845734"/>
            <a:ext cx="2865120" cy="402336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lang="en-IE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BB794F-2E7A-4976-A7C9-633D084BC565}"/>
              </a:ext>
            </a:extLst>
          </p:cNvPr>
          <p:cNvSpPr txBox="1">
            <a:spLocks/>
          </p:cNvSpPr>
          <p:nvPr/>
        </p:nvSpPr>
        <p:spPr>
          <a:xfrm>
            <a:off x="1276946" y="1648510"/>
            <a:ext cx="10608876" cy="435505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IE" b="1">
              <a:ea typeface="+mn-lt"/>
              <a:cs typeface="+mn-lt"/>
            </a:endParaRPr>
          </a:p>
          <a:p>
            <a:pPr>
              <a:buClr>
                <a:srgbClr val="2683C6"/>
              </a:buClr>
              <a:buFont typeface="Wingdings" panose="05000000000000000000" pitchFamily="2" charset="2"/>
              <a:buChar char="ü"/>
              <a:defRPr/>
            </a:pPr>
            <a:r>
              <a:rPr lang="en-IE" b="1">
                <a:ea typeface="+mn-lt"/>
                <a:cs typeface="+mn-lt"/>
              </a:rPr>
              <a:t> Coach operates outside of the pod so long as guidelines are adhered to</a:t>
            </a:r>
            <a:endParaRPr lang="en-IE">
              <a:cs typeface="Calibri" panose="020F0502020204030204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endParaRPr lang="en-IE" b="1">
              <a:ea typeface="+mn-lt"/>
              <a:cs typeface="+mn-lt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r>
              <a:rPr lang="en-IE">
                <a:ea typeface="+mn-lt"/>
                <a:cs typeface="+mn-lt"/>
              </a:rPr>
              <a:t> Enforce Physical Distancing</a:t>
            </a:r>
            <a:endParaRPr lang="en-IE" b="1">
              <a:ea typeface="+mn-lt"/>
              <a:cs typeface="+mn-lt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endParaRPr lang="en-IE">
              <a:ea typeface="+mn-lt"/>
              <a:cs typeface="+mn-lt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r>
              <a:rPr lang="en-IE">
                <a:latin typeface="Calibri" panose="020F0502020204030204"/>
                <a:cs typeface="Calibri"/>
              </a:rPr>
              <a:t> Face Coverings While Coaching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endParaRPr lang="en-IE">
              <a:latin typeface="Calibri" panose="020F0502020204030204"/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ü"/>
              <a:defRPr/>
            </a:pPr>
            <a:r>
              <a:rPr lang="en-IE">
                <a:latin typeface="Calibri" panose="020F0502020204030204"/>
              </a:rPr>
              <a:t> </a:t>
            </a:r>
            <a:r>
              <a:rPr kumimoji="0" lang="en-IE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 Attendance Records</a:t>
            </a:r>
            <a:endParaRPr lang="en-IE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>
              <a:buClr>
                <a:srgbClr val="2683C6"/>
              </a:buClr>
              <a:buFont typeface="Wingdings" panose="05000000000000000000" pitchFamily="2" charset="2"/>
              <a:buChar char="ü"/>
              <a:defRPr/>
            </a:pPr>
            <a:endParaRPr lang="en-IE">
              <a:latin typeface="Calibri" panose="020F0502020204030204"/>
              <a:cs typeface="Calibri"/>
            </a:endParaRPr>
          </a:p>
          <a:p>
            <a:pPr>
              <a:buClr>
                <a:srgbClr val="1CADE4"/>
              </a:buClr>
              <a:buFont typeface="Wingdings,Sans-Serif" panose="05000000000000000000" pitchFamily="2" charset="2"/>
              <a:buChar char="ü"/>
              <a:defRPr/>
            </a:pPr>
            <a:r>
              <a:rPr lang="en-IE">
                <a:latin typeface="Calibri" panose="020F0502020204030204"/>
                <a:cs typeface="Calibri"/>
              </a:rPr>
              <a:t> Limit Coaching Equipment</a:t>
            </a:r>
            <a:endParaRPr lang="en-IE">
              <a:cs typeface="Calibri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IE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9F2917-2F1E-420B-9E9A-E2D2E6B36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8CDB02-21EF-40A2-988B-65DA0DCA7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20" y="1889760"/>
            <a:ext cx="4937760" cy="504648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en-IE">
                <a:solidFill>
                  <a:schemeClr val="bg1"/>
                </a:solidFill>
              </a:rPr>
              <a:t>Before PLAYING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A4CBFE-2204-4F98-9B04-2510323FD5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E" sz="1800"/>
              <a:t> Check with GP if in High-Risk Category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sz="1800"/>
              <a:t> Provide contact details to club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E" sz="1800"/>
              <a:t> Stay at Home if;</a:t>
            </a:r>
          </a:p>
          <a:p>
            <a:pPr marL="578358" lvl="1" indent="-285750">
              <a:buFontTx/>
              <a:buChar char="-"/>
            </a:pPr>
            <a:r>
              <a:rPr lang="en-IE" i="1"/>
              <a:t>In High-Risk Health Category</a:t>
            </a:r>
          </a:p>
          <a:p>
            <a:pPr marL="578358" lvl="1" indent="-285750">
              <a:buFontTx/>
              <a:buChar char="-"/>
            </a:pPr>
            <a:r>
              <a:rPr lang="en-IE" i="1"/>
              <a:t>Displaying Co-Vid Symptoms</a:t>
            </a:r>
          </a:p>
          <a:p>
            <a:pPr marL="578358" lvl="1" indent="-285750">
              <a:buFontTx/>
              <a:buChar char="-"/>
            </a:pPr>
            <a:r>
              <a:rPr lang="en-IE" i="1"/>
              <a:t>Abroad in last 14 Days</a:t>
            </a:r>
          </a:p>
          <a:p>
            <a:pPr marL="578358" lvl="1" indent="-285750">
              <a:buFontTx/>
              <a:buChar char="-"/>
            </a:pPr>
            <a:r>
              <a:rPr lang="en-IE" i="1"/>
              <a:t>In contact with someone who has Co-Vid in last 14 days</a:t>
            </a:r>
          </a:p>
          <a:p>
            <a:pPr lvl="0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IE" sz="1800">
                <a:solidFill>
                  <a:prstClr val="black">
                    <a:lumMod val="75000"/>
                    <a:lumOff val="25000"/>
                  </a:prstClr>
                </a:solidFill>
              </a:rPr>
              <a:t> Pre-arrange court slot with club</a:t>
            </a:r>
          </a:p>
          <a:p>
            <a:pPr lvl="0">
              <a:buClr>
                <a:srgbClr val="1CADE4"/>
              </a:buClr>
              <a:buFont typeface="Wingdings" panose="05000000000000000000" pitchFamily="2" charset="2"/>
              <a:buChar char="§"/>
            </a:pPr>
            <a:r>
              <a:rPr lang="en-IE" sz="1800">
                <a:solidFill>
                  <a:prstClr val="black">
                    <a:lumMod val="75000"/>
                    <a:lumOff val="25000"/>
                  </a:prstClr>
                </a:solidFill>
              </a:rPr>
              <a:t> Travel alone to venue</a:t>
            </a:r>
          </a:p>
          <a:p>
            <a:pPr marL="292608" lvl="1" indent="0">
              <a:buNone/>
            </a:pPr>
            <a:endParaRPr lang="en-IE" i="1"/>
          </a:p>
          <a:p>
            <a:pPr marL="578358" lvl="1" indent="-285750">
              <a:buFontTx/>
              <a:buChar char="-"/>
            </a:pPr>
            <a:endParaRPr lang="en-IE" i="1"/>
          </a:p>
          <a:p>
            <a:pPr marL="578358" lvl="1" indent="-285750">
              <a:buFontTx/>
              <a:buChar char="-"/>
            </a:pPr>
            <a:endParaRPr lang="en-IE" i="1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3DCD3F-7FDA-421E-AA3A-5283837F4DA3}"/>
              </a:ext>
            </a:extLst>
          </p:cNvPr>
          <p:cNvSpPr txBox="1">
            <a:spLocks/>
          </p:cNvSpPr>
          <p:nvPr/>
        </p:nvSpPr>
        <p:spPr>
          <a:xfrm>
            <a:off x="1249680" y="1267820"/>
            <a:ext cx="10058400" cy="6219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1" i="0" u="none" strike="noStrike" kern="1200" cap="none" spc="-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Players: Key Considerations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6292D9-ACA9-4DF9-AF42-F87C7180B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pic>
        <p:nvPicPr>
          <p:cNvPr id="12" name="Picture 11" descr="A person standing on a court with a racket&#10;&#10;Description automatically generated">
            <a:extLst>
              <a:ext uri="{FF2B5EF4-FFF2-40B4-BE49-F238E27FC236}">
                <a16:creationId xmlns:a16="http://schemas.microsoft.com/office/drawing/2014/main" id="{B74BEFED-B621-4A98-97D9-959492D10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73" y="2603112"/>
            <a:ext cx="4867807" cy="3245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78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CA8BA9B-7CB8-465D-810F-5DD9863798AB}"/>
              </a:ext>
            </a:extLst>
          </p:cNvPr>
          <p:cNvSpPr txBox="1">
            <a:spLocks/>
          </p:cNvSpPr>
          <p:nvPr/>
        </p:nvSpPr>
        <p:spPr>
          <a:xfrm>
            <a:off x="1066800" y="938894"/>
            <a:ext cx="10058400" cy="6219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800" b="1" i="0" u="none" strike="noStrike" kern="1200" cap="none" spc="-5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Players: Key Considerations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B21BF24-4AF2-4F0C-BF20-880DCB201376}"/>
              </a:ext>
            </a:extLst>
          </p:cNvPr>
          <p:cNvSpPr txBox="1">
            <a:spLocks/>
          </p:cNvSpPr>
          <p:nvPr/>
        </p:nvSpPr>
        <p:spPr>
          <a:xfrm>
            <a:off x="3476291" y="1525326"/>
            <a:ext cx="4937760" cy="391527"/>
          </a:xfrm>
          <a:prstGeom prst="rect">
            <a:avLst/>
          </a:prstGeom>
          <a:solidFill>
            <a:srgbClr val="0070C0"/>
          </a:solidFill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IE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VENUE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CC126F49-72F0-4B88-882A-FD9E23E2A96E}"/>
              </a:ext>
            </a:extLst>
          </p:cNvPr>
          <p:cNvSpPr txBox="1">
            <a:spLocks/>
          </p:cNvSpPr>
          <p:nvPr/>
        </p:nvSpPr>
        <p:spPr>
          <a:xfrm>
            <a:off x="680301" y="2034047"/>
            <a:ext cx="10831398" cy="4074522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494BA"/>
              </a:buClr>
              <a:buFont typeface="Wingdings" panose="05000000000000000000" pitchFamily="2" charset="2"/>
              <a:buChar char="§"/>
              <a:defRPr/>
            </a:pPr>
            <a:r>
              <a:rPr lang="en-IE">
                <a:cs typeface="Calibri"/>
              </a:rPr>
              <a:t> </a:t>
            </a: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Arrive/Leave as close to playing times</a:t>
            </a:r>
            <a:endParaRPr lang="en-US">
              <a:cs typeface="Calibri" panose="020F0502020204030204"/>
            </a:endParaRPr>
          </a:p>
          <a:p>
            <a:pPr>
              <a:buClr>
                <a:srgbClr val="3494BA"/>
              </a:buClr>
              <a:buFont typeface="Wingdings" panose="05000000000000000000" pitchFamily="2" charset="2"/>
              <a:buChar char="§"/>
              <a:defRPr/>
            </a:pPr>
            <a:r>
              <a:rPr lang="en-IE">
                <a:latin typeface="Calibri" panose="020F0502020204030204"/>
                <a:cs typeface="Calibri"/>
              </a:rPr>
              <a:t> Have consistent playing partners/pod</a:t>
            </a:r>
            <a:endParaRPr lang="en-IE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Enforce physical distancing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not share equipment</a:t>
            </a:r>
          </a:p>
          <a:p>
            <a:pPr>
              <a:buClr>
                <a:srgbClr val="3494BA"/>
              </a:buClr>
              <a:buFont typeface="Wingdings" panose="05000000000000000000" pitchFamily="2" charset="2"/>
              <a:buChar char="§"/>
              <a:defRPr/>
            </a:pPr>
            <a:r>
              <a:rPr lang="en-IE">
                <a:latin typeface="Calibri" panose="020F0502020204030204"/>
              </a:rPr>
              <a:t> Refrain from excessive handling of shuttle</a:t>
            </a:r>
            <a:endParaRPr lang="en-IE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Kit/Equipment kept behind the court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Mask worn if in venue and on a break from playing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Gentle reminders to others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IE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Contact GP post-session if unwell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3494BA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IE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04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775754D-B026-4D7A-BE03-796A8F997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4606" y="1218539"/>
            <a:ext cx="5412972" cy="3601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743107-9D0F-4AF0-9F58-819CBF31C086}"/>
              </a:ext>
            </a:extLst>
          </p:cNvPr>
          <p:cNvSpPr txBox="1"/>
          <p:nvPr/>
        </p:nvSpPr>
        <p:spPr>
          <a:xfrm>
            <a:off x="5787190" y="794084"/>
            <a:ext cx="475848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/>
              <a:t>Key Changes</a:t>
            </a:r>
            <a:endParaRPr lang="en-GB" sz="5400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784BE5-3C4D-4157-8ECF-B3A5E6756858}"/>
              </a:ext>
            </a:extLst>
          </p:cNvPr>
          <p:cNvSpPr txBox="1"/>
          <p:nvPr/>
        </p:nvSpPr>
        <p:spPr>
          <a:xfrm>
            <a:off x="6243281" y="2182623"/>
            <a:ext cx="310798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>
                <a:ea typeface="+mn-lt"/>
                <a:cs typeface="+mn-lt"/>
              </a:rPr>
              <a:t>New variants</a:t>
            </a:r>
            <a:endParaRPr lang="en-GB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GB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 panose="020F0502020204030204"/>
              </a:rPr>
              <a:t>Ventilation</a:t>
            </a:r>
          </a:p>
          <a:p>
            <a:pPr marL="285750" indent="-285750">
              <a:buFont typeface="Arial"/>
              <a:buChar char="•"/>
            </a:pPr>
            <a:endParaRPr lang="en-GB"/>
          </a:p>
          <a:p>
            <a:pPr marL="285750" indent="-285750">
              <a:buFont typeface="Arial"/>
              <a:buChar char="•"/>
            </a:pPr>
            <a:r>
              <a:rPr lang="en-GB"/>
              <a:t>Shuttles</a:t>
            </a:r>
            <a:endParaRPr lang="en-US">
              <a:cs typeface="Calibri"/>
            </a:endParaRPr>
          </a:p>
          <a:p>
            <a:endParaRPr lang="en-GB">
              <a:cs typeface="Calibri"/>
            </a:endParaRPr>
          </a:p>
          <a:p>
            <a:pPr marL="285750" indent="-285750" algn="l">
              <a:buFont typeface="Arial"/>
              <a:buChar char="•"/>
            </a:pPr>
            <a:r>
              <a:rPr lang="en-GB">
                <a:cs typeface="Calibri"/>
              </a:rPr>
              <a:t>Vaccines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>
                <a:cs typeface="Calibri"/>
              </a:rPr>
              <a:t>Updated Resources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Calibri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F6DBCB-7E18-4C2A-BEC3-A9772639D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25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8668CD-40B4-4146-8648-C6896CE26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  <p:pic>
        <p:nvPicPr>
          <p:cNvPr id="21" name="Picture 2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E2D8637-5379-456C-B997-367EEABE3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7" y="1244008"/>
            <a:ext cx="5125779" cy="378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6B5229-0EA9-4551-BEAF-0EE51D4BDEA2}"/>
              </a:ext>
            </a:extLst>
          </p:cNvPr>
          <p:cNvSpPr/>
          <p:nvPr/>
        </p:nvSpPr>
        <p:spPr>
          <a:xfrm>
            <a:off x="6292290" y="1095152"/>
            <a:ext cx="4735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Covid-19 Officer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A1CD88-E505-481E-9464-6E48F21141CB}"/>
              </a:ext>
            </a:extLst>
          </p:cNvPr>
          <p:cNvSpPr txBox="1"/>
          <p:nvPr/>
        </p:nvSpPr>
        <p:spPr>
          <a:xfrm>
            <a:off x="5796198" y="2190305"/>
            <a:ext cx="5727645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Necessary to monitor club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ea typeface="+mn-lt"/>
                <a:cs typeface="+mn-lt"/>
              </a:rPr>
              <a:t>Role Description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 qualifications necessary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Training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No limit on amount of officers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Availability throughout session</a:t>
            </a:r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cs typeface="Calibri"/>
            </a:endParaRPr>
          </a:p>
          <a:p>
            <a:endParaRPr lang="en-GB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604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6B6E51-64A2-45D0-9B36-B80B6CF0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91" t="14829" r="7243" b="36122"/>
          <a:stretch/>
        </p:blipFill>
        <p:spPr>
          <a:xfrm>
            <a:off x="519747" y="961308"/>
            <a:ext cx="4571019" cy="2777026"/>
          </a:xfrm>
          <a:prstGeom prst="rect">
            <a:avLst/>
          </a:prstGeom>
        </p:spPr>
      </p:pic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BB7D88-7AAB-4AE1-9E15-296E53A2D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9" t="11354" r="8812" b="20087"/>
          <a:stretch/>
        </p:blipFill>
        <p:spPr>
          <a:xfrm>
            <a:off x="6489031" y="1093142"/>
            <a:ext cx="5185237" cy="4067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7AAC2F-0D5B-4ECF-8CDA-2B71AAA8C00C}"/>
              </a:ext>
            </a:extLst>
          </p:cNvPr>
          <p:cNvSpPr txBox="1"/>
          <p:nvPr/>
        </p:nvSpPr>
        <p:spPr>
          <a:xfrm>
            <a:off x="4794584" y="112295"/>
            <a:ext cx="366562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>
                <a:cs typeface="Calibri"/>
              </a:rPr>
              <a:t>Resources</a:t>
            </a:r>
          </a:p>
        </p:txBody>
      </p:sp>
      <p:pic>
        <p:nvPicPr>
          <p:cNvPr id="5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C0FC5011-731F-4AE8-84A4-6A87766BB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7" t="18904" r="54645" b="7123"/>
          <a:stretch/>
        </p:blipFill>
        <p:spPr>
          <a:xfrm>
            <a:off x="3437552" y="2867803"/>
            <a:ext cx="5406972" cy="33941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C96C4C-B4A4-4D88-90EF-420848903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145" y="-1"/>
            <a:ext cx="3285456" cy="10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CA72677B-2F8C-4192-8EBE-D360BE3B20F6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2_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582207340CE46A167558C90FB429B" ma:contentTypeVersion="13" ma:contentTypeDescription="Create a new document." ma:contentTypeScope="" ma:versionID="5117090d62d67e9058723d954b42ec90">
  <xsd:schema xmlns:xsd="http://www.w3.org/2001/XMLSchema" xmlns:xs="http://www.w3.org/2001/XMLSchema" xmlns:p="http://schemas.microsoft.com/office/2006/metadata/properties" xmlns:ns2="fdbb87b5-b21d-4768-9d17-e7e5afc7075d" xmlns:ns3="21e560a3-c94e-45b0-b0a1-00eb1d332e2d" targetNamespace="http://schemas.microsoft.com/office/2006/metadata/properties" ma:root="true" ma:fieldsID="29aaa779bf00f847884191ad09c61685" ns2:_="" ns3:_="">
    <xsd:import namespace="fdbb87b5-b21d-4768-9d17-e7e5afc7075d"/>
    <xsd:import namespace="21e560a3-c94e-45b0-b0a1-00eb1d332e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bb87b5-b21d-4768-9d17-e7e5afc707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e560a3-c94e-45b0-b0a1-00eb1d332e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9075C4-548D-40D1-81A6-8B5C54751C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0164EF-509C-422C-8693-F60D339C8754}">
  <ds:schemaRefs>
    <ds:schemaRef ds:uri="21e560a3-c94e-45b0-b0a1-00eb1d332e2d"/>
    <ds:schemaRef ds:uri="fdbb87b5-b21d-4768-9d17-e7e5afc707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2F0BE3D-92D5-4D2A-839E-4143DDE8D8C9}">
  <ds:schemaRefs>
    <ds:schemaRef ds:uri="21e560a3-c94e-45b0-b0a1-00eb1d332e2d"/>
    <ds:schemaRef ds:uri="fdbb87b5-b21d-4768-9d17-e7e5afc7075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Application>Microsoft Office PowerPoint</Application>
  <PresentationFormat>Widescreen</PresentationFormat>
  <Slides>18</Slides>
  <Notes>3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Retrospect</vt:lpstr>
      <vt:lpstr>1_Retrospect</vt:lpstr>
      <vt:lpstr>2_Retrospect</vt:lpstr>
      <vt:lpstr>PowerPoint Presentation</vt:lpstr>
      <vt:lpstr>Clubs: Key Considerations</vt:lpstr>
      <vt:lpstr>Coaches: Key Considerations</vt:lpstr>
      <vt:lpstr>Coaches: Key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Conor Fadian</dc:creator>
  <cp:revision>1</cp:revision>
  <dcterms:created xsi:type="dcterms:W3CDTF">2020-06-19T09:33:27Z</dcterms:created>
  <dcterms:modified xsi:type="dcterms:W3CDTF">2021-05-26T12:23:03Z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0x010100F42582207340CE46A167558C90FB429B</vt:lpwstr>
  </property>
</Properties>
</file>